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2.xml" ContentType="application/vnd.openxmlformats-officedocument.themeOverride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notesMasterIdLst>
    <p:notesMasterId r:id="rId46"/>
  </p:notesMasterIdLst>
  <p:sldIdLst>
    <p:sldId id="256" r:id="rId2"/>
    <p:sldId id="354" r:id="rId3"/>
    <p:sldId id="327" r:id="rId4"/>
    <p:sldId id="328" r:id="rId5"/>
    <p:sldId id="329" r:id="rId6"/>
    <p:sldId id="330" r:id="rId7"/>
    <p:sldId id="367" r:id="rId8"/>
    <p:sldId id="342" r:id="rId9"/>
    <p:sldId id="331" r:id="rId10"/>
    <p:sldId id="332" r:id="rId11"/>
    <p:sldId id="333" r:id="rId12"/>
    <p:sldId id="334" r:id="rId13"/>
    <p:sldId id="340" r:id="rId14"/>
    <p:sldId id="336" r:id="rId15"/>
    <p:sldId id="369" r:id="rId16"/>
    <p:sldId id="339" r:id="rId17"/>
    <p:sldId id="371" r:id="rId18"/>
    <p:sldId id="370" r:id="rId19"/>
    <p:sldId id="344" r:id="rId20"/>
    <p:sldId id="343" r:id="rId21"/>
    <p:sldId id="345" r:id="rId22"/>
    <p:sldId id="346" r:id="rId23"/>
    <p:sldId id="347" r:id="rId24"/>
    <p:sldId id="326" r:id="rId25"/>
    <p:sldId id="341" r:id="rId26"/>
    <p:sldId id="348" r:id="rId27"/>
    <p:sldId id="349" r:id="rId28"/>
    <p:sldId id="350" r:id="rId29"/>
    <p:sldId id="351" r:id="rId30"/>
    <p:sldId id="352" r:id="rId31"/>
    <p:sldId id="353" r:id="rId32"/>
    <p:sldId id="355" r:id="rId33"/>
    <p:sldId id="356" r:id="rId34"/>
    <p:sldId id="357" r:id="rId35"/>
    <p:sldId id="358" r:id="rId36"/>
    <p:sldId id="359" r:id="rId37"/>
    <p:sldId id="360" r:id="rId38"/>
    <p:sldId id="361" r:id="rId39"/>
    <p:sldId id="362" r:id="rId40"/>
    <p:sldId id="363" r:id="rId41"/>
    <p:sldId id="364" r:id="rId42"/>
    <p:sldId id="365" r:id="rId43"/>
    <p:sldId id="366" r:id="rId44"/>
    <p:sldId id="368" r:id="rId4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8513"/>
    <a:srgbClr val="003300"/>
    <a:srgbClr val="00FF00"/>
    <a:srgbClr val="99FF66"/>
    <a:srgbClr val="66FFFF"/>
    <a:srgbClr val="4A92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87253" autoAdjust="0"/>
  </p:normalViewPr>
  <p:slideViewPr>
    <p:cSldViewPr snapToGrid="0">
      <p:cViewPr varScale="1">
        <p:scale>
          <a:sx n="65" d="100"/>
          <a:sy n="65" d="100"/>
        </p:scale>
        <p:origin x="180" y="6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Worksheet1.xlsx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oleObject" Target="file:///C:\Users\ccoca\vcs.xls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400" b="1" i="0" u="none" strike="noStrike" baseline="0" smtClean="0"/>
              <a:t>PolicyDetailsExtendedAction</a:t>
            </a:r>
          </a:p>
          <a:p>
            <a:pPr>
              <a:defRPr/>
            </a:pPr>
            <a:r>
              <a:rPr lang="en-US" sz="1400" b="0" i="0" u="none" strike="noStrike" baseline="0" smtClean="0"/>
              <a:t>number of commits per year</a:t>
            </a:r>
            <a:endParaRPr lang="en-US" b="0"/>
          </a:p>
        </c:rich>
      </c:tx>
      <c:layout>
        <c:manualLayout>
          <c:xMode val="edge"/>
          <c:yMode val="edge"/>
          <c:x val="0.36137554584862674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3.2398414246531212E-2"/>
          <c:y val="8.2553922976208519E-2"/>
          <c:w val="0.93405161967848771"/>
          <c:h val="0.7889924239654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commits_per_year!$B$1</c:f>
              <c:strCache>
                <c:ptCount val="1"/>
                <c:pt idx="0">
                  <c:v>2008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commits_per_year!$A$2</c:f>
              <c:strCache>
                <c:ptCount val="1"/>
                <c:pt idx="0">
                  <c:v>commits</c:v>
                </c:pt>
              </c:strCache>
            </c:strRef>
          </c:cat>
          <c:val>
            <c:numRef>
              <c:f>commits_per_year!$B$2</c:f>
              <c:numCache>
                <c:formatCode>General</c:formatCode>
                <c:ptCount val="1"/>
                <c:pt idx="0">
                  <c:v>5</c:v>
                </c:pt>
              </c:numCache>
            </c:numRef>
          </c:val>
        </c:ser>
        <c:ser>
          <c:idx val="1"/>
          <c:order val="1"/>
          <c:tx>
            <c:strRef>
              <c:f>commits_per_year!$C$1</c:f>
              <c:strCache>
                <c:ptCount val="1"/>
                <c:pt idx="0">
                  <c:v>2009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commits_per_year!$A$2</c:f>
              <c:strCache>
                <c:ptCount val="1"/>
                <c:pt idx="0">
                  <c:v>commits</c:v>
                </c:pt>
              </c:strCache>
            </c:strRef>
          </c:cat>
          <c:val>
            <c:numRef>
              <c:f>commits_per_year!$C$2</c:f>
              <c:numCache>
                <c:formatCode>General</c:formatCode>
                <c:ptCount val="1"/>
                <c:pt idx="0">
                  <c:v>31</c:v>
                </c:pt>
              </c:numCache>
            </c:numRef>
          </c:val>
        </c:ser>
        <c:ser>
          <c:idx val="2"/>
          <c:order val="2"/>
          <c:tx>
            <c:strRef>
              <c:f>commits_per_year!$D$1</c:f>
              <c:strCache>
                <c:ptCount val="1"/>
                <c:pt idx="0">
                  <c:v>2010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commits_per_year!$A$2</c:f>
              <c:strCache>
                <c:ptCount val="1"/>
                <c:pt idx="0">
                  <c:v>commits</c:v>
                </c:pt>
              </c:strCache>
            </c:strRef>
          </c:cat>
          <c:val>
            <c:numRef>
              <c:f>commits_per_year!$D$2</c:f>
              <c:numCache>
                <c:formatCode>General</c:formatCode>
                <c:ptCount val="1"/>
                <c:pt idx="0">
                  <c:v>25</c:v>
                </c:pt>
              </c:numCache>
            </c:numRef>
          </c:val>
        </c:ser>
        <c:ser>
          <c:idx val="3"/>
          <c:order val="3"/>
          <c:tx>
            <c:strRef>
              <c:f>commits_per_year!$E$1</c:f>
              <c:strCache>
                <c:ptCount val="1"/>
                <c:pt idx="0">
                  <c:v>2011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commits_per_year!$A$2</c:f>
              <c:strCache>
                <c:ptCount val="1"/>
                <c:pt idx="0">
                  <c:v>commits</c:v>
                </c:pt>
              </c:strCache>
            </c:strRef>
          </c:cat>
          <c:val>
            <c:numRef>
              <c:f>commits_per_year!$E$2</c:f>
              <c:numCache>
                <c:formatCode>General</c:formatCode>
                <c:ptCount val="1"/>
                <c:pt idx="0">
                  <c:v>35</c:v>
                </c:pt>
              </c:numCache>
            </c:numRef>
          </c:val>
        </c:ser>
        <c:ser>
          <c:idx val="4"/>
          <c:order val="4"/>
          <c:tx>
            <c:strRef>
              <c:f>commits_per_year!$F$1</c:f>
              <c:strCache>
                <c:ptCount val="1"/>
                <c:pt idx="0">
                  <c:v>2012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commits_per_year!$A$2</c:f>
              <c:strCache>
                <c:ptCount val="1"/>
                <c:pt idx="0">
                  <c:v>commits</c:v>
                </c:pt>
              </c:strCache>
            </c:strRef>
          </c:cat>
          <c:val>
            <c:numRef>
              <c:f>commits_per_year!$F$2</c:f>
              <c:numCache>
                <c:formatCode>General</c:formatCode>
                <c:ptCount val="1"/>
                <c:pt idx="0">
                  <c:v>50</c:v>
                </c:pt>
              </c:numCache>
            </c:numRef>
          </c:val>
        </c:ser>
        <c:ser>
          <c:idx val="5"/>
          <c:order val="5"/>
          <c:tx>
            <c:strRef>
              <c:f>commits_per_year!$G$1</c:f>
              <c:strCache>
                <c:ptCount val="1"/>
                <c:pt idx="0">
                  <c:v>2013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commits_per_year!$A$2</c:f>
              <c:strCache>
                <c:ptCount val="1"/>
                <c:pt idx="0">
                  <c:v>commits</c:v>
                </c:pt>
              </c:strCache>
            </c:strRef>
          </c:cat>
          <c:val>
            <c:numRef>
              <c:f>commits_per_year!$G$2</c:f>
              <c:numCache>
                <c:formatCode>General</c:formatCode>
                <c:ptCount val="1"/>
                <c:pt idx="0">
                  <c:v>29</c:v>
                </c:pt>
              </c:numCache>
            </c:numRef>
          </c:val>
        </c:ser>
        <c:ser>
          <c:idx val="6"/>
          <c:order val="6"/>
          <c:tx>
            <c:strRef>
              <c:f>commits_per_year!$H$1</c:f>
              <c:strCache>
                <c:ptCount val="1"/>
                <c:pt idx="0">
                  <c:v>2014</c:v>
                </c:pt>
              </c:strCache>
            </c:strRef>
          </c:tx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commits_per_year!$A$2</c:f>
              <c:strCache>
                <c:ptCount val="1"/>
                <c:pt idx="0">
                  <c:v>commits</c:v>
                </c:pt>
              </c:strCache>
            </c:strRef>
          </c:cat>
          <c:val>
            <c:numRef>
              <c:f>commits_per_year!$H$2</c:f>
              <c:numCache>
                <c:formatCode>General</c:formatCode>
                <c:ptCount val="1"/>
                <c:pt idx="0">
                  <c:v>18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186180976"/>
        <c:axId val="1186178256"/>
      </c:barChart>
      <c:catAx>
        <c:axId val="11861809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86178256"/>
        <c:crosses val="autoZero"/>
        <c:auto val="1"/>
        <c:lblAlgn val="ctr"/>
        <c:lblOffset val="100"/>
        <c:noMultiLvlLbl val="0"/>
      </c:catAx>
      <c:valAx>
        <c:axId val="11861782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861809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effectLst/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Number of commits per developer</c:v>
                </c:pt>
              </c:strCache>
            </c:strRef>
          </c:tx>
          <c:spPr>
            <a:gradFill>
              <a:gsLst>
                <a:gs pos="0">
                  <a:schemeClr val="accent2"/>
                </a:gs>
                <a:gs pos="100000">
                  <a:schemeClr val="accent2">
                    <a:lumMod val="84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Sheet1!$A$2:$A$19</c:f>
              <c:strCache>
                <c:ptCount val="18"/>
                <c:pt idx="0">
                  <c:v>alan</c:v>
                </c:pt>
                <c:pt idx="1">
                  <c:v>alarmelu</c:v>
                </c:pt>
                <c:pt idx="2">
                  <c:v>alin</c:v>
                </c:pt>
                <c:pt idx="3">
                  <c:v>angus</c:v>
                </c:pt>
                <c:pt idx="4">
                  <c:v>anurag</c:v>
                </c:pt>
                <c:pt idx="5">
                  <c:v>bogdan</c:v>
                </c:pt>
                <c:pt idx="6">
                  <c:v>conrad</c:v>
                </c:pt>
                <c:pt idx="7">
                  <c:v>florins</c:v>
                </c:pt>
                <c:pt idx="8">
                  <c:v>jeeva</c:v>
                </c:pt>
                <c:pt idx="9">
                  <c:v>jim</c:v>
                </c:pt>
                <c:pt idx="10">
                  <c:v>madhu</c:v>
                </c:pt>
                <c:pt idx="11">
                  <c:v>mahesh</c:v>
                </c:pt>
                <c:pt idx="12">
                  <c:v>matt</c:v>
                </c:pt>
                <c:pt idx="13">
                  <c:v>michael</c:v>
                </c:pt>
                <c:pt idx="14">
                  <c:v>natarajan</c:v>
                </c:pt>
                <c:pt idx="15">
                  <c:v>neha</c:v>
                </c:pt>
                <c:pt idx="16">
                  <c:v>richard</c:v>
                </c:pt>
                <c:pt idx="17">
                  <c:v>siddesh</c:v>
                </c:pt>
              </c:strCache>
            </c:strRef>
          </c:cat>
          <c:val>
            <c:numRef>
              <c:f>Sheet1!$B$2:$B$19</c:f>
              <c:numCache>
                <c:formatCode>General</c:formatCode>
                <c:ptCount val="18"/>
                <c:pt idx="0">
                  <c:v>31</c:v>
                </c:pt>
                <c:pt idx="1">
                  <c:v>1</c:v>
                </c:pt>
                <c:pt idx="2">
                  <c:v>8</c:v>
                </c:pt>
                <c:pt idx="3">
                  <c:v>7</c:v>
                </c:pt>
                <c:pt idx="4">
                  <c:v>3</c:v>
                </c:pt>
                <c:pt idx="5">
                  <c:v>1</c:v>
                </c:pt>
                <c:pt idx="6">
                  <c:v>15</c:v>
                </c:pt>
                <c:pt idx="7">
                  <c:v>2</c:v>
                </c:pt>
                <c:pt idx="8">
                  <c:v>3</c:v>
                </c:pt>
                <c:pt idx="9">
                  <c:v>29</c:v>
                </c:pt>
                <c:pt idx="10">
                  <c:v>2</c:v>
                </c:pt>
                <c:pt idx="11">
                  <c:v>2</c:v>
                </c:pt>
                <c:pt idx="12">
                  <c:v>20</c:v>
                </c:pt>
                <c:pt idx="13">
                  <c:v>1</c:v>
                </c:pt>
                <c:pt idx="14">
                  <c:v>4</c:v>
                </c:pt>
                <c:pt idx="15">
                  <c:v>1</c:v>
                </c:pt>
                <c:pt idx="16">
                  <c:v>33</c:v>
                </c:pt>
                <c:pt idx="17">
                  <c:v>37</c:v>
                </c:pt>
              </c:numCache>
            </c:numRef>
          </c:val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41"/>
        <c:axId val="1473337088"/>
        <c:axId val="1473338176"/>
      </c:barChart>
      <c:catAx>
        <c:axId val="14733370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effectLst/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73338176"/>
        <c:crosses val="autoZero"/>
        <c:auto val="1"/>
        <c:lblAlgn val="ctr"/>
        <c:lblOffset val="100"/>
        <c:noMultiLvlLbl val="0"/>
      </c:catAx>
      <c:valAx>
        <c:axId val="147333817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47333708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lt1"/>
        </a:gs>
        <a:gs pos="68000">
          <a:schemeClr val="lt1">
            <a:lumMod val="85000"/>
          </a:schemeClr>
        </a:gs>
        <a:gs pos="100000">
          <a:schemeClr val="lt1"/>
        </a:gs>
      </a:gsLst>
      <a:lin ang="5400000" scaled="1"/>
      <a:tileRect/>
    </a:gra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withinLinearReversed" id="22">
  <a:schemeClr val="accent2"/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4">
  <cs:axisTitle>
    <cs:lnRef idx="0"/>
    <cs:fillRef idx="0"/>
    <cs:effectRef idx="0"/>
    <cs:fontRef idx="minor">
      <a:schemeClr val="dk1">
        <a:lumMod val="65000"/>
        <a:lumOff val="3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900" kern="1200">
      <a:effectLst/>
    </cs:defRPr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68000">
            <a:schemeClr val="lt1">
              <a:lumMod val="85000"/>
            </a:schemeClr>
          </a:gs>
          <a:gs pos="100000">
            <a:schemeClr val="lt1"/>
          </a:gs>
        </a:gsLst>
        <a:lin ang="5400000" scaled="1"/>
        <a:tileRect/>
      </a:gra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lt1"/>
    </cs:fontRef>
    <cs:spPr/>
    <cs:defRPr sz="10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10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100000">
            <a:schemeClr val="phClr">
              <a:lumMod val="84000"/>
            </a:schemeClr>
          </a:gs>
        </a:gsLst>
        <a:lin ang="5400000" scaled="1"/>
      </a:gradFill>
      <a:effectLst>
        <a:outerShdw blurRad="76200" dir="18900000" sy="23000" kx="-1200000" algn="bl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100000">
            <a:schemeClr val="phClr">
              <a:lumMod val="84000"/>
            </a:schemeClr>
          </a:gs>
        </a:gsLst>
        <a:lin ang="5400000" scaled="1"/>
      </a:gradFill>
      <a:effectLst>
        <a:outerShdw blurRad="76200" dir="18900000" sy="23000" kx="-1200000" algn="bl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gradFill>
          <a:gsLst>
            <a:gs pos="0">
              <a:schemeClr val="phClr"/>
            </a:gs>
            <a:gs pos="100000">
              <a:schemeClr val="phClr">
                <a:lumMod val="84000"/>
              </a:schemeClr>
            </a:gs>
          </a:gsLst>
          <a:lin ang="5400000" scaled="1"/>
        </a:gra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100000">
            <a:schemeClr val="phClr">
              <a:lumMod val="84000"/>
            </a:schemeClr>
          </a:gs>
        </a:gsLst>
        <a:lin ang="5400000" scaled="1"/>
      </a:gradFill>
      <a:effectLst>
        <a:outerShdw blurRad="76200" dir="18900000" sy="23000" kx="-1200000" algn="bl" rotWithShape="0">
          <a:prstClr val="black">
            <a:alpha val="20000"/>
          </a:prstClr>
        </a:outerShdw>
      </a:effectLst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>
        <a:solidFill>
          <a:schemeClr val="dk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35000"/>
          <a:lumOff val="65000"/>
        </a:schemeClr>
      </a:solidFill>
      <a:ln w="9525">
        <a:solidFill>
          <a:schemeClr val="dk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dk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65000"/>
        <a:lumOff val="35000"/>
      </a:schemeClr>
    </cs:fontRef>
    <cs:defRPr kern="1200">
      <a:effectLst/>
    </cs:defRPr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ln w="9525">
        <a:solidFill>
          <a:schemeClr val="dk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52B3CBE-160A-49FC-827C-36C0C34292DC}" type="doc">
      <dgm:prSet loTypeId="urn:microsoft.com/office/officeart/2005/8/layout/process3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EADF2117-BFDE-4B74-9612-ABE05CAA842E}">
      <dgm:prSet phldrT="[Text]"/>
      <dgm:spPr/>
      <dgm:t>
        <a:bodyPr/>
        <a:lstStyle/>
        <a:p>
          <a:r>
            <a:rPr lang="en-US" dirty="0" smtClean="0"/>
            <a:t>Initialize</a:t>
          </a:r>
          <a:endParaRPr lang="en-US" dirty="0"/>
        </a:p>
      </dgm:t>
    </dgm:pt>
    <dgm:pt modelId="{4BBE202E-C702-4390-9891-D7020C2D07BB}" type="parTrans" cxnId="{AC3F1BF5-D319-4EE6-BE2F-5D89E55152C1}">
      <dgm:prSet/>
      <dgm:spPr/>
      <dgm:t>
        <a:bodyPr/>
        <a:lstStyle/>
        <a:p>
          <a:endParaRPr lang="en-US"/>
        </a:p>
      </dgm:t>
    </dgm:pt>
    <dgm:pt modelId="{3A54373D-ED30-499C-A6DC-F9A8A61F43B7}" type="sibTrans" cxnId="{AC3F1BF5-D319-4EE6-BE2F-5D89E55152C1}">
      <dgm:prSet/>
      <dgm:spPr/>
      <dgm:t>
        <a:bodyPr/>
        <a:lstStyle/>
        <a:p>
          <a:endParaRPr lang="en-US"/>
        </a:p>
      </dgm:t>
    </dgm:pt>
    <dgm:pt modelId="{2A9AF022-1D3E-4F7A-AF26-01B7D356CF2D}">
      <dgm:prSet phldrT="[Text]" custT="1"/>
      <dgm:spPr/>
      <dgm:t>
        <a:bodyPr/>
        <a:lstStyle/>
        <a:p>
          <a:r>
            <a:rPr lang="en-US" sz="1800" dirty="0" smtClean="0"/>
            <a:t>Hide / show fields</a:t>
          </a:r>
          <a:endParaRPr lang="en-US" sz="1800" dirty="0"/>
        </a:p>
      </dgm:t>
    </dgm:pt>
    <dgm:pt modelId="{F6610534-25ED-4728-B696-0E1F58CC5FAD}" type="parTrans" cxnId="{D196BE9F-E6F6-45ED-904C-1C508D954474}">
      <dgm:prSet/>
      <dgm:spPr/>
      <dgm:t>
        <a:bodyPr/>
        <a:lstStyle/>
        <a:p>
          <a:endParaRPr lang="en-US"/>
        </a:p>
      </dgm:t>
    </dgm:pt>
    <dgm:pt modelId="{C5098304-60A5-4E00-96F4-969438D95358}" type="sibTrans" cxnId="{D196BE9F-E6F6-45ED-904C-1C508D954474}">
      <dgm:prSet/>
      <dgm:spPr/>
      <dgm:t>
        <a:bodyPr/>
        <a:lstStyle/>
        <a:p>
          <a:endParaRPr lang="en-US"/>
        </a:p>
      </dgm:t>
    </dgm:pt>
    <dgm:pt modelId="{17EE1F9F-3FA3-4E26-9360-A4CDC912930F}">
      <dgm:prSet phldrT="[Text]"/>
      <dgm:spPr/>
      <dgm:t>
        <a:bodyPr/>
        <a:lstStyle/>
        <a:p>
          <a:r>
            <a:rPr lang="en-US" dirty="0" smtClean="0"/>
            <a:t>Validate</a:t>
          </a:r>
          <a:endParaRPr lang="en-US" dirty="0"/>
        </a:p>
      </dgm:t>
    </dgm:pt>
    <dgm:pt modelId="{B80743E8-0535-4A19-B9C8-D4C23DCF5968}" type="parTrans" cxnId="{895C8FFE-6A6A-481F-87DE-111C3CF661A4}">
      <dgm:prSet/>
      <dgm:spPr/>
      <dgm:t>
        <a:bodyPr/>
        <a:lstStyle/>
        <a:p>
          <a:endParaRPr lang="en-US"/>
        </a:p>
      </dgm:t>
    </dgm:pt>
    <dgm:pt modelId="{F8C34C72-F751-4F9F-B3D3-2EBC957B149B}" type="sibTrans" cxnId="{895C8FFE-6A6A-481F-87DE-111C3CF661A4}">
      <dgm:prSet/>
      <dgm:spPr/>
      <dgm:t>
        <a:bodyPr/>
        <a:lstStyle/>
        <a:p>
          <a:endParaRPr lang="en-US"/>
        </a:p>
      </dgm:t>
    </dgm:pt>
    <dgm:pt modelId="{555D6A65-0FCF-42CB-A322-32D0360070F6}">
      <dgm:prSet phldrT="[Text]" custT="1"/>
      <dgm:spPr/>
      <dgm:t>
        <a:bodyPr/>
        <a:lstStyle/>
        <a:p>
          <a:r>
            <a:rPr lang="en-US" sz="1800" dirty="0" smtClean="0"/>
            <a:t>policy type specific business rules are applied  (use third party service to validate address)</a:t>
          </a:r>
          <a:endParaRPr lang="en-US" sz="1800" dirty="0"/>
        </a:p>
      </dgm:t>
    </dgm:pt>
    <dgm:pt modelId="{AFDEF05A-D7C6-4963-BE3E-3059091AB2A3}" type="parTrans" cxnId="{32E64CA2-7319-4796-841E-A08261EF62AF}">
      <dgm:prSet/>
      <dgm:spPr/>
      <dgm:t>
        <a:bodyPr/>
        <a:lstStyle/>
        <a:p>
          <a:endParaRPr lang="en-US"/>
        </a:p>
      </dgm:t>
    </dgm:pt>
    <dgm:pt modelId="{039AA436-4FB5-4D4D-B8A7-E78AF28D6F73}" type="sibTrans" cxnId="{32E64CA2-7319-4796-841E-A08261EF62AF}">
      <dgm:prSet/>
      <dgm:spPr/>
      <dgm:t>
        <a:bodyPr/>
        <a:lstStyle/>
        <a:p>
          <a:endParaRPr lang="en-US"/>
        </a:p>
      </dgm:t>
    </dgm:pt>
    <dgm:pt modelId="{74857622-98CA-455D-814F-3E625AF8A5A4}">
      <dgm:prSet phldrT="[Text]"/>
      <dgm:spPr/>
      <dgm:t>
        <a:bodyPr/>
        <a:lstStyle/>
        <a:p>
          <a:r>
            <a:rPr lang="en-US" dirty="0" smtClean="0"/>
            <a:t>Save</a:t>
          </a:r>
          <a:endParaRPr lang="en-US" dirty="0"/>
        </a:p>
      </dgm:t>
    </dgm:pt>
    <dgm:pt modelId="{ACB4A250-A9A9-4F16-8E9A-44BE6EBA14D2}" type="parTrans" cxnId="{DFAB1340-DF9D-4100-BB79-34FBE8CF9500}">
      <dgm:prSet/>
      <dgm:spPr/>
      <dgm:t>
        <a:bodyPr/>
        <a:lstStyle/>
        <a:p>
          <a:endParaRPr lang="en-US"/>
        </a:p>
      </dgm:t>
    </dgm:pt>
    <dgm:pt modelId="{A753042E-12B6-4877-9FDE-F3656205C999}" type="sibTrans" cxnId="{DFAB1340-DF9D-4100-BB79-34FBE8CF9500}">
      <dgm:prSet/>
      <dgm:spPr/>
      <dgm:t>
        <a:bodyPr/>
        <a:lstStyle/>
        <a:p>
          <a:endParaRPr lang="en-US"/>
        </a:p>
      </dgm:t>
    </dgm:pt>
    <dgm:pt modelId="{AE56663C-954C-4B11-9A08-E3EDA27173DF}">
      <dgm:prSet phldrT="[Text]" custT="1"/>
      <dgm:spPr/>
      <dgm:t>
        <a:bodyPr/>
        <a:lstStyle/>
        <a:p>
          <a:r>
            <a:rPr lang="en-US" sz="1800" dirty="0" smtClean="0"/>
            <a:t>Populates the </a:t>
          </a:r>
          <a:r>
            <a:rPr lang="en-US" sz="1800" b="1" dirty="0" smtClean="0">
              <a:solidFill>
                <a:schemeClr val="accent2"/>
              </a:solidFill>
            </a:rPr>
            <a:t>Domain Model</a:t>
          </a:r>
          <a:r>
            <a:rPr lang="en-US" sz="1800" dirty="0" smtClean="0"/>
            <a:t> using the values provided by </a:t>
          </a:r>
          <a:r>
            <a:rPr lang="en-US" sz="1800" b="1" dirty="0" smtClean="0">
              <a:solidFill>
                <a:schemeClr val="accent2"/>
              </a:solidFill>
            </a:rPr>
            <a:t>Presentation Model</a:t>
          </a:r>
          <a:endParaRPr lang="en-US" sz="1800" dirty="0"/>
        </a:p>
      </dgm:t>
    </dgm:pt>
    <dgm:pt modelId="{131B3C0F-C3AE-4703-AF9C-57FF03A04297}" type="parTrans" cxnId="{B3A855DE-F1EB-4B32-85DF-8EF38C45E36E}">
      <dgm:prSet/>
      <dgm:spPr/>
      <dgm:t>
        <a:bodyPr/>
        <a:lstStyle/>
        <a:p>
          <a:endParaRPr lang="en-US"/>
        </a:p>
      </dgm:t>
    </dgm:pt>
    <dgm:pt modelId="{D826DC2A-282E-4580-96B7-5141C7F86805}" type="sibTrans" cxnId="{B3A855DE-F1EB-4B32-85DF-8EF38C45E36E}">
      <dgm:prSet/>
      <dgm:spPr/>
      <dgm:t>
        <a:bodyPr/>
        <a:lstStyle/>
        <a:p>
          <a:endParaRPr lang="en-US"/>
        </a:p>
      </dgm:t>
    </dgm:pt>
    <dgm:pt modelId="{8362DFD8-7857-4425-9E1A-7449D3FA5F82}">
      <dgm:prSet phldrT="[Text]" custT="1"/>
      <dgm:spPr/>
      <dgm:t>
        <a:bodyPr/>
        <a:lstStyle/>
        <a:p>
          <a:r>
            <a:rPr lang="en-US" sz="1800" dirty="0" smtClean="0"/>
            <a:t>Pre populate combo box</a:t>
          </a:r>
          <a:endParaRPr lang="en-US" sz="1800" dirty="0"/>
        </a:p>
      </dgm:t>
    </dgm:pt>
    <dgm:pt modelId="{9AF38754-8CE6-41F8-85BF-7348A07DA7B6}" type="parTrans" cxnId="{9DB881E6-9424-46E1-8E5A-60DBF331C6A0}">
      <dgm:prSet/>
      <dgm:spPr/>
      <dgm:t>
        <a:bodyPr/>
        <a:lstStyle/>
        <a:p>
          <a:endParaRPr lang="en-US"/>
        </a:p>
      </dgm:t>
    </dgm:pt>
    <dgm:pt modelId="{094DE31E-688F-4E19-B2B7-519787D5D2D8}" type="sibTrans" cxnId="{9DB881E6-9424-46E1-8E5A-60DBF331C6A0}">
      <dgm:prSet/>
      <dgm:spPr/>
      <dgm:t>
        <a:bodyPr/>
        <a:lstStyle/>
        <a:p>
          <a:endParaRPr lang="en-US"/>
        </a:p>
      </dgm:t>
    </dgm:pt>
    <dgm:pt modelId="{680890FA-2F8B-4453-95F9-24AEBFC3FAD6}" type="pres">
      <dgm:prSet presAssocID="{E52B3CBE-160A-49FC-827C-36C0C34292DC}" presName="linearFlow" presStyleCnt="0">
        <dgm:presLayoutVars>
          <dgm:dir/>
          <dgm:animLvl val="lvl"/>
          <dgm:resizeHandles val="exact"/>
        </dgm:presLayoutVars>
      </dgm:prSet>
      <dgm:spPr/>
    </dgm:pt>
    <dgm:pt modelId="{8D62D573-BDC1-400B-9BD0-A350D7BFAED6}" type="pres">
      <dgm:prSet presAssocID="{EADF2117-BFDE-4B74-9612-ABE05CAA842E}" presName="composite" presStyleCnt="0"/>
      <dgm:spPr/>
    </dgm:pt>
    <dgm:pt modelId="{C60E6492-FC42-43A3-8098-BD98E4197F03}" type="pres">
      <dgm:prSet presAssocID="{EADF2117-BFDE-4B74-9612-ABE05CAA842E}" presName="parTx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04E86A0-BC34-413F-82B9-06540C3555AF}" type="pres">
      <dgm:prSet presAssocID="{EADF2117-BFDE-4B74-9612-ABE05CAA842E}" presName="parSh" presStyleLbl="node1" presStyleIdx="0" presStyleCnt="3"/>
      <dgm:spPr/>
      <dgm:t>
        <a:bodyPr/>
        <a:lstStyle/>
        <a:p>
          <a:endParaRPr lang="en-US"/>
        </a:p>
      </dgm:t>
    </dgm:pt>
    <dgm:pt modelId="{A0682801-B71A-4053-B219-10C7CFDB4A10}" type="pres">
      <dgm:prSet presAssocID="{EADF2117-BFDE-4B74-9612-ABE05CAA842E}" presName="desTx" presStyleLbl="fgAcc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A2AF854-40CF-4AE1-AA6A-4DEF5E70A820}" type="pres">
      <dgm:prSet presAssocID="{3A54373D-ED30-499C-A6DC-F9A8A61F43B7}" presName="sibTrans" presStyleLbl="sibTrans2D1" presStyleIdx="0" presStyleCnt="2"/>
      <dgm:spPr/>
    </dgm:pt>
    <dgm:pt modelId="{6BF9C4D4-D0C7-48FF-BD0F-FA4CC81CA37D}" type="pres">
      <dgm:prSet presAssocID="{3A54373D-ED30-499C-A6DC-F9A8A61F43B7}" presName="connTx" presStyleLbl="sibTrans2D1" presStyleIdx="0" presStyleCnt="2"/>
      <dgm:spPr/>
    </dgm:pt>
    <dgm:pt modelId="{9AED633F-6EB5-4E3E-AA1E-347072FD2EB2}" type="pres">
      <dgm:prSet presAssocID="{17EE1F9F-3FA3-4E26-9360-A4CDC912930F}" presName="composite" presStyleCnt="0"/>
      <dgm:spPr/>
    </dgm:pt>
    <dgm:pt modelId="{206EB60B-68C4-4326-8372-01F2B59A7210}" type="pres">
      <dgm:prSet presAssocID="{17EE1F9F-3FA3-4E26-9360-A4CDC912930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47532D3F-E9EC-4F5D-BFFD-3F4F43B326B6}" type="pres">
      <dgm:prSet presAssocID="{17EE1F9F-3FA3-4E26-9360-A4CDC912930F}" presName="parSh" presStyleLbl="node1" presStyleIdx="1" presStyleCnt="3"/>
      <dgm:spPr/>
    </dgm:pt>
    <dgm:pt modelId="{2F202AE7-6732-4679-AAA3-9307572F6909}" type="pres">
      <dgm:prSet presAssocID="{17EE1F9F-3FA3-4E26-9360-A4CDC912930F}" presName="desTx" presStyleLbl="fgAcc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8D5AB9E-551F-4A7D-ACD8-AE3386B93B5B}" type="pres">
      <dgm:prSet presAssocID="{F8C34C72-F751-4F9F-B3D3-2EBC957B149B}" presName="sibTrans" presStyleLbl="sibTrans2D1" presStyleIdx="1" presStyleCnt="2"/>
      <dgm:spPr/>
    </dgm:pt>
    <dgm:pt modelId="{98988261-AE57-4F5E-AD1E-3A53D7708F30}" type="pres">
      <dgm:prSet presAssocID="{F8C34C72-F751-4F9F-B3D3-2EBC957B149B}" presName="connTx" presStyleLbl="sibTrans2D1" presStyleIdx="1" presStyleCnt="2"/>
      <dgm:spPr/>
    </dgm:pt>
    <dgm:pt modelId="{54EE99D4-D927-4B16-B172-D45028B592D9}" type="pres">
      <dgm:prSet presAssocID="{74857622-98CA-455D-814F-3E625AF8A5A4}" presName="composite" presStyleCnt="0"/>
      <dgm:spPr/>
    </dgm:pt>
    <dgm:pt modelId="{C3928118-210A-4A78-8E47-54D416D95694}" type="pres">
      <dgm:prSet presAssocID="{74857622-98CA-455D-814F-3E625AF8A5A4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04C2522-0ED8-4D7F-AE8C-A00CB22DE6DF}" type="pres">
      <dgm:prSet presAssocID="{74857622-98CA-455D-814F-3E625AF8A5A4}" presName="parSh" presStyleLbl="node1" presStyleIdx="2" presStyleCnt="3"/>
      <dgm:spPr/>
    </dgm:pt>
    <dgm:pt modelId="{1D2EE629-FD59-4372-AF97-E696BF3A7783}" type="pres">
      <dgm:prSet presAssocID="{74857622-98CA-455D-814F-3E625AF8A5A4}" presName="desTx" presStyleLbl="fgAcc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C24F0E2-694A-4178-BE36-BE030B83F7B1}" type="presOf" srcId="{17EE1F9F-3FA3-4E26-9360-A4CDC912930F}" destId="{47532D3F-E9EC-4F5D-BFFD-3F4F43B326B6}" srcOrd="1" destOrd="0" presId="urn:microsoft.com/office/officeart/2005/8/layout/process3"/>
    <dgm:cxn modelId="{C775BE69-7269-4444-8E86-EB0D59008481}" type="presOf" srcId="{AE56663C-954C-4B11-9A08-E3EDA27173DF}" destId="{1D2EE629-FD59-4372-AF97-E696BF3A7783}" srcOrd="0" destOrd="0" presId="urn:microsoft.com/office/officeart/2005/8/layout/process3"/>
    <dgm:cxn modelId="{7538FE5F-5CAD-446D-9155-0962ED4D6E87}" type="presOf" srcId="{17EE1F9F-3FA3-4E26-9360-A4CDC912930F}" destId="{206EB60B-68C4-4326-8372-01F2B59A7210}" srcOrd="0" destOrd="0" presId="urn:microsoft.com/office/officeart/2005/8/layout/process3"/>
    <dgm:cxn modelId="{20526D25-2616-42FB-BB8E-700F805C442D}" type="presOf" srcId="{555D6A65-0FCF-42CB-A322-32D0360070F6}" destId="{2F202AE7-6732-4679-AAA3-9307572F6909}" srcOrd="0" destOrd="0" presId="urn:microsoft.com/office/officeart/2005/8/layout/process3"/>
    <dgm:cxn modelId="{0F19EEC1-53F9-4774-A413-4DDE802F1F4E}" type="presOf" srcId="{EADF2117-BFDE-4B74-9612-ABE05CAA842E}" destId="{C60E6492-FC42-43A3-8098-BD98E4197F03}" srcOrd="0" destOrd="0" presId="urn:microsoft.com/office/officeart/2005/8/layout/process3"/>
    <dgm:cxn modelId="{2F62EAD1-A3B7-4563-9925-FD60E25AB4EE}" type="presOf" srcId="{E52B3CBE-160A-49FC-827C-36C0C34292DC}" destId="{680890FA-2F8B-4453-95F9-24AEBFC3FAD6}" srcOrd="0" destOrd="0" presId="urn:microsoft.com/office/officeart/2005/8/layout/process3"/>
    <dgm:cxn modelId="{49CD2454-A190-42D4-BC26-CBEB7E413E42}" type="presOf" srcId="{3A54373D-ED30-499C-A6DC-F9A8A61F43B7}" destId="{2A2AF854-40CF-4AE1-AA6A-4DEF5E70A820}" srcOrd="0" destOrd="0" presId="urn:microsoft.com/office/officeart/2005/8/layout/process3"/>
    <dgm:cxn modelId="{16252FA3-A30A-4E1F-B58A-A11090B917EF}" type="presOf" srcId="{8362DFD8-7857-4425-9E1A-7449D3FA5F82}" destId="{A0682801-B71A-4053-B219-10C7CFDB4A10}" srcOrd="0" destOrd="1" presId="urn:microsoft.com/office/officeart/2005/8/layout/process3"/>
    <dgm:cxn modelId="{D196BE9F-E6F6-45ED-904C-1C508D954474}" srcId="{EADF2117-BFDE-4B74-9612-ABE05CAA842E}" destId="{2A9AF022-1D3E-4F7A-AF26-01B7D356CF2D}" srcOrd="0" destOrd="0" parTransId="{F6610534-25ED-4728-B696-0E1F58CC5FAD}" sibTransId="{C5098304-60A5-4E00-96F4-969438D95358}"/>
    <dgm:cxn modelId="{9DB881E6-9424-46E1-8E5A-60DBF331C6A0}" srcId="{EADF2117-BFDE-4B74-9612-ABE05CAA842E}" destId="{8362DFD8-7857-4425-9E1A-7449D3FA5F82}" srcOrd="1" destOrd="0" parTransId="{9AF38754-8CE6-41F8-85BF-7348A07DA7B6}" sibTransId="{094DE31E-688F-4E19-B2B7-519787D5D2D8}"/>
    <dgm:cxn modelId="{61F3F1D3-BE22-43AF-B96A-A37FC3E72EC0}" type="presOf" srcId="{3A54373D-ED30-499C-A6DC-F9A8A61F43B7}" destId="{6BF9C4D4-D0C7-48FF-BD0F-FA4CC81CA37D}" srcOrd="1" destOrd="0" presId="urn:microsoft.com/office/officeart/2005/8/layout/process3"/>
    <dgm:cxn modelId="{03174EC6-809A-4FF9-AC63-61C7C8A92BEC}" type="presOf" srcId="{F8C34C72-F751-4F9F-B3D3-2EBC957B149B}" destId="{98988261-AE57-4F5E-AD1E-3A53D7708F30}" srcOrd="1" destOrd="0" presId="urn:microsoft.com/office/officeart/2005/8/layout/process3"/>
    <dgm:cxn modelId="{307C1DB2-FFB7-48BB-A9B1-9AED1796E80B}" type="presOf" srcId="{74857622-98CA-455D-814F-3E625AF8A5A4}" destId="{D04C2522-0ED8-4D7F-AE8C-A00CB22DE6DF}" srcOrd="1" destOrd="0" presId="urn:microsoft.com/office/officeart/2005/8/layout/process3"/>
    <dgm:cxn modelId="{80C9DDBE-D29E-40A1-BFDC-BB6C52F32390}" type="presOf" srcId="{74857622-98CA-455D-814F-3E625AF8A5A4}" destId="{C3928118-210A-4A78-8E47-54D416D95694}" srcOrd="0" destOrd="0" presId="urn:microsoft.com/office/officeart/2005/8/layout/process3"/>
    <dgm:cxn modelId="{83B24679-9371-4902-BAC8-9571271D1015}" type="presOf" srcId="{F8C34C72-F751-4F9F-B3D3-2EBC957B149B}" destId="{18D5AB9E-551F-4A7D-ACD8-AE3386B93B5B}" srcOrd="0" destOrd="0" presId="urn:microsoft.com/office/officeart/2005/8/layout/process3"/>
    <dgm:cxn modelId="{DFAB1340-DF9D-4100-BB79-34FBE8CF9500}" srcId="{E52B3CBE-160A-49FC-827C-36C0C34292DC}" destId="{74857622-98CA-455D-814F-3E625AF8A5A4}" srcOrd="2" destOrd="0" parTransId="{ACB4A250-A9A9-4F16-8E9A-44BE6EBA14D2}" sibTransId="{A753042E-12B6-4877-9FDE-F3656205C999}"/>
    <dgm:cxn modelId="{32E64CA2-7319-4796-841E-A08261EF62AF}" srcId="{17EE1F9F-3FA3-4E26-9360-A4CDC912930F}" destId="{555D6A65-0FCF-42CB-A322-32D0360070F6}" srcOrd="0" destOrd="0" parTransId="{AFDEF05A-D7C6-4963-BE3E-3059091AB2A3}" sibTransId="{039AA436-4FB5-4D4D-B8A7-E78AF28D6F73}"/>
    <dgm:cxn modelId="{3AAE74CD-C7E0-4969-AE6B-9444E346D37A}" type="presOf" srcId="{2A9AF022-1D3E-4F7A-AF26-01B7D356CF2D}" destId="{A0682801-B71A-4053-B219-10C7CFDB4A10}" srcOrd="0" destOrd="0" presId="urn:microsoft.com/office/officeart/2005/8/layout/process3"/>
    <dgm:cxn modelId="{A2C3118F-19D6-4090-8C40-9B44C8267018}" type="presOf" srcId="{EADF2117-BFDE-4B74-9612-ABE05CAA842E}" destId="{404E86A0-BC34-413F-82B9-06540C3555AF}" srcOrd="1" destOrd="0" presId="urn:microsoft.com/office/officeart/2005/8/layout/process3"/>
    <dgm:cxn modelId="{B3A855DE-F1EB-4B32-85DF-8EF38C45E36E}" srcId="{74857622-98CA-455D-814F-3E625AF8A5A4}" destId="{AE56663C-954C-4B11-9A08-E3EDA27173DF}" srcOrd="0" destOrd="0" parTransId="{131B3C0F-C3AE-4703-AF9C-57FF03A04297}" sibTransId="{D826DC2A-282E-4580-96B7-5141C7F86805}"/>
    <dgm:cxn modelId="{AC3F1BF5-D319-4EE6-BE2F-5D89E55152C1}" srcId="{E52B3CBE-160A-49FC-827C-36C0C34292DC}" destId="{EADF2117-BFDE-4B74-9612-ABE05CAA842E}" srcOrd="0" destOrd="0" parTransId="{4BBE202E-C702-4390-9891-D7020C2D07BB}" sibTransId="{3A54373D-ED30-499C-A6DC-F9A8A61F43B7}"/>
    <dgm:cxn modelId="{895C8FFE-6A6A-481F-87DE-111C3CF661A4}" srcId="{E52B3CBE-160A-49FC-827C-36C0C34292DC}" destId="{17EE1F9F-3FA3-4E26-9360-A4CDC912930F}" srcOrd="1" destOrd="0" parTransId="{B80743E8-0535-4A19-B9C8-D4C23DCF5968}" sibTransId="{F8C34C72-F751-4F9F-B3D3-2EBC957B149B}"/>
    <dgm:cxn modelId="{42082B23-1492-4FAD-AD36-DC3A3FF8E028}" type="presParOf" srcId="{680890FA-2F8B-4453-95F9-24AEBFC3FAD6}" destId="{8D62D573-BDC1-400B-9BD0-A350D7BFAED6}" srcOrd="0" destOrd="0" presId="urn:microsoft.com/office/officeart/2005/8/layout/process3"/>
    <dgm:cxn modelId="{521F82CF-4CEB-4361-97B0-FDD09594D750}" type="presParOf" srcId="{8D62D573-BDC1-400B-9BD0-A350D7BFAED6}" destId="{C60E6492-FC42-43A3-8098-BD98E4197F03}" srcOrd="0" destOrd="0" presId="urn:microsoft.com/office/officeart/2005/8/layout/process3"/>
    <dgm:cxn modelId="{FDC16C7D-9C21-4AA4-96A3-260CD52C1CAC}" type="presParOf" srcId="{8D62D573-BDC1-400B-9BD0-A350D7BFAED6}" destId="{404E86A0-BC34-413F-82B9-06540C3555AF}" srcOrd="1" destOrd="0" presId="urn:microsoft.com/office/officeart/2005/8/layout/process3"/>
    <dgm:cxn modelId="{D39E369B-AB7F-4EA7-93F1-0C3E449F1813}" type="presParOf" srcId="{8D62D573-BDC1-400B-9BD0-A350D7BFAED6}" destId="{A0682801-B71A-4053-B219-10C7CFDB4A10}" srcOrd="2" destOrd="0" presId="urn:microsoft.com/office/officeart/2005/8/layout/process3"/>
    <dgm:cxn modelId="{81146D29-5F18-4AA4-A0EF-3C87B1F54B2A}" type="presParOf" srcId="{680890FA-2F8B-4453-95F9-24AEBFC3FAD6}" destId="{2A2AF854-40CF-4AE1-AA6A-4DEF5E70A820}" srcOrd="1" destOrd="0" presId="urn:microsoft.com/office/officeart/2005/8/layout/process3"/>
    <dgm:cxn modelId="{4BF00DA3-5F9D-429A-B30D-590931A44542}" type="presParOf" srcId="{2A2AF854-40CF-4AE1-AA6A-4DEF5E70A820}" destId="{6BF9C4D4-D0C7-48FF-BD0F-FA4CC81CA37D}" srcOrd="0" destOrd="0" presId="urn:microsoft.com/office/officeart/2005/8/layout/process3"/>
    <dgm:cxn modelId="{75D4D4FC-2BBD-4929-8BFF-0F1A690B77E6}" type="presParOf" srcId="{680890FA-2F8B-4453-95F9-24AEBFC3FAD6}" destId="{9AED633F-6EB5-4E3E-AA1E-347072FD2EB2}" srcOrd="2" destOrd="0" presId="urn:microsoft.com/office/officeart/2005/8/layout/process3"/>
    <dgm:cxn modelId="{BDF7399F-4698-48F8-A268-E18131DACDD5}" type="presParOf" srcId="{9AED633F-6EB5-4E3E-AA1E-347072FD2EB2}" destId="{206EB60B-68C4-4326-8372-01F2B59A7210}" srcOrd="0" destOrd="0" presId="urn:microsoft.com/office/officeart/2005/8/layout/process3"/>
    <dgm:cxn modelId="{278C2950-3A2C-41A7-AF27-9F2D9C383C9A}" type="presParOf" srcId="{9AED633F-6EB5-4E3E-AA1E-347072FD2EB2}" destId="{47532D3F-E9EC-4F5D-BFFD-3F4F43B326B6}" srcOrd="1" destOrd="0" presId="urn:microsoft.com/office/officeart/2005/8/layout/process3"/>
    <dgm:cxn modelId="{337CBDB3-FCDF-405A-AE03-51851214080F}" type="presParOf" srcId="{9AED633F-6EB5-4E3E-AA1E-347072FD2EB2}" destId="{2F202AE7-6732-4679-AAA3-9307572F6909}" srcOrd="2" destOrd="0" presId="urn:microsoft.com/office/officeart/2005/8/layout/process3"/>
    <dgm:cxn modelId="{BE94C33C-5449-47BA-8F61-4537D2BD0F85}" type="presParOf" srcId="{680890FA-2F8B-4453-95F9-24AEBFC3FAD6}" destId="{18D5AB9E-551F-4A7D-ACD8-AE3386B93B5B}" srcOrd="3" destOrd="0" presId="urn:microsoft.com/office/officeart/2005/8/layout/process3"/>
    <dgm:cxn modelId="{809825A5-D0BB-4FF3-8992-0E12852B1ECA}" type="presParOf" srcId="{18D5AB9E-551F-4A7D-ACD8-AE3386B93B5B}" destId="{98988261-AE57-4F5E-AD1E-3A53D7708F30}" srcOrd="0" destOrd="0" presId="urn:microsoft.com/office/officeart/2005/8/layout/process3"/>
    <dgm:cxn modelId="{14E8424B-F927-48CA-ACD5-D44EC0A6F07F}" type="presParOf" srcId="{680890FA-2F8B-4453-95F9-24AEBFC3FAD6}" destId="{54EE99D4-D927-4B16-B172-D45028B592D9}" srcOrd="4" destOrd="0" presId="urn:microsoft.com/office/officeart/2005/8/layout/process3"/>
    <dgm:cxn modelId="{C80EAACB-6F86-48C5-8AD8-214BB4BB1BEF}" type="presParOf" srcId="{54EE99D4-D927-4B16-B172-D45028B592D9}" destId="{C3928118-210A-4A78-8E47-54D416D95694}" srcOrd="0" destOrd="0" presId="urn:microsoft.com/office/officeart/2005/8/layout/process3"/>
    <dgm:cxn modelId="{0F851435-D3DB-4A9A-9759-2434CF65EC11}" type="presParOf" srcId="{54EE99D4-D927-4B16-B172-D45028B592D9}" destId="{D04C2522-0ED8-4D7F-AE8C-A00CB22DE6DF}" srcOrd="1" destOrd="0" presId="urn:microsoft.com/office/officeart/2005/8/layout/process3"/>
    <dgm:cxn modelId="{E424F59E-471E-4A28-8BD6-173CFE0C818B}" type="presParOf" srcId="{54EE99D4-D927-4B16-B172-D45028B592D9}" destId="{1D2EE629-FD59-4372-AF97-E696BF3A7783}" srcOrd="2" destOrd="0" presId="urn:microsoft.com/office/officeart/2005/8/layout/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8FFDC54-10CC-4DF3-9821-B3395D67B32A}" type="doc">
      <dgm:prSet loTypeId="urn:microsoft.com/office/officeart/2005/8/layout/cycle2" loCatId="cycle" qsTypeId="urn:microsoft.com/office/officeart/2005/8/quickstyle/simple2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E04BC2D2-01EA-487B-A13A-EBE6EC1EB25B}">
      <dgm:prSet phldrT="[Text]"/>
      <dgm:spPr/>
      <dgm:t>
        <a:bodyPr/>
        <a:lstStyle/>
        <a:p>
          <a:r>
            <a:rPr lang="en-US" dirty="0" smtClean="0"/>
            <a:t> </a:t>
          </a:r>
          <a:endParaRPr lang="en-US" dirty="0"/>
        </a:p>
      </dgm:t>
    </dgm:pt>
    <dgm:pt modelId="{D6F4D2B8-1ABE-4C4D-82FC-13B104B61543}" type="parTrans" cxnId="{A4B121DC-A2B2-4D94-ADB7-607BC4371460}">
      <dgm:prSet/>
      <dgm:spPr/>
      <dgm:t>
        <a:bodyPr/>
        <a:lstStyle/>
        <a:p>
          <a:endParaRPr lang="en-US"/>
        </a:p>
      </dgm:t>
    </dgm:pt>
    <dgm:pt modelId="{B4ADEFE4-97FE-4CBC-AD4E-F50D074A33EC}" type="sibTrans" cxnId="{A4B121DC-A2B2-4D94-ADB7-607BC4371460}">
      <dgm:prSet/>
      <dgm:spPr/>
      <dgm:t>
        <a:bodyPr/>
        <a:lstStyle/>
        <a:p>
          <a:endParaRPr lang="en-US"/>
        </a:p>
      </dgm:t>
    </dgm:pt>
    <dgm:pt modelId="{D992105A-B6C5-4A6C-8FEF-CE677CCB33CB}">
      <dgm:prSet phldrT="[Text]"/>
      <dgm:spPr/>
      <dgm:t>
        <a:bodyPr/>
        <a:lstStyle/>
        <a:p>
          <a:r>
            <a:rPr lang="en-US" dirty="0" smtClean="0"/>
            <a:t> </a:t>
          </a:r>
          <a:endParaRPr lang="en-US" dirty="0"/>
        </a:p>
      </dgm:t>
    </dgm:pt>
    <dgm:pt modelId="{27C0E4A1-E966-4134-B786-3EF04986C1FE}" type="parTrans" cxnId="{214E5853-862B-47B3-A111-87356B401140}">
      <dgm:prSet/>
      <dgm:spPr/>
      <dgm:t>
        <a:bodyPr/>
        <a:lstStyle/>
        <a:p>
          <a:endParaRPr lang="en-US"/>
        </a:p>
      </dgm:t>
    </dgm:pt>
    <dgm:pt modelId="{C7EF21C7-A2AF-4D77-A504-83949459CF1E}" type="sibTrans" cxnId="{214E5853-862B-47B3-A111-87356B401140}">
      <dgm:prSet/>
      <dgm:spPr/>
      <dgm:t>
        <a:bodyPr/>
        <a:lstStyle/>
        <a:p>
          <a:endParaRPr lang="en-US"/>
        </a:p>
      </dgm:t>
    </dgm:pt>
    <dgm:pt modelId="{F50FFB7F-0A58-494A-B1CA-B405D1A22C79}">
      <dgm:prSet phldrT="[Text]"/>
      <dgm:spPr/>
      <dgm:t>
        <a:bodyPr/>
        <a:lstStyle/>
        <a:p>
          <a:r>
            <a:rPr lang="en-US" dirty="0" smtClean="0"/>
            <a:t> </a:t>
          </a:r>
          <a:endParaRPr lang="en-US" dirty="0"/>
        </a:p>
      </dgm:t>
    </dgm:pt>
    <dgm:pt modelId="{E210224C-9A5F-4F35-A932-A7A3D27142E9}" type="parTrans" cxnId="{9DC32149-7DA6-47E7-87D7-C6E081A7EE94}">
      <dgm:prSet/>
      <dgm:spPr/>
      <dgm:t>
        <a:bodyPr/>
        <a:lstStyle/>
        <a:p>
          <a:endParaRPr lang="en-US"/>
        </a:p>
      </dgm:t>
    </dgm:pt>
    <dgm:pt modelId="{0E02895D-2E17-4162-AD6F-98BE5BF0DF01}" type="sibTrans" cxnId="{9DC32149-7DA6-47E7-87D7-C6E081A7EE94}">
      <dgm:prSet/>
      <dgm:spPr/>
      <dgm:t>
        <a:bodyPr/>
        <a:lstStyle/>
        <a:p>
          <a:endParaRPr lang="en-US"/>
        </a:p>
      </dgm:t>
    </dgm:pt>
    <dgm:pt modelId="{22A76BA1-DA3E-4AB0-95CB-220D3AEC16DD}">
      <dgm:prSet phldrT="[Text]"/>
      <dgm:spPr/>
      <dgm:t>
        <a:bodyPr/>
        <a:lstStyle/>
        <a:p>
          <a:r>
            <a:rPr lang="en-US" dirty="0" smtClean="0"/>
            <a:t> </a:t>
          </a:r>
          <a:endParaRPr lang="en-US" dirty="0"/>
        </a:p>
      </dgm:t>
    </dgm:pt>
    <dgm:pt modelId="{100C849A-D8F2-4139-89F0-44CBFF38CBB4}" type="parTrans" cxnId="{DDC6D0AF-173C-41ED-A5C6-FF33361263F0}">
      <dgm:prSet/>
      <dgm:spPr/>
      <dgm:t>
        <a:bodyPr/>
        <a:lstStyle/>
        <a:p>
          <a:endParaRPr lang="en-US"/>
        </a:p>
      </dgm:t>
    </dgm:pt>
    <dgm:pt modelId="{EB1DD51C-68E4-4C96-A44B-46421A96913D}" type="sibTrans" cxnId="{DDC6D0AF-173C-41ED-A5C6-FF33361263F0}">
      <dgm:prSet/>
      <dgm:spPr/>
      <dgm:t>
        <a:bodyPr/>
        <a:lstStyle/>
        <a:p>
          <a:endParaRPr lang="en-US"/>
        </a:p>
      </dgm:t>
    </dgm:pt>
    <dgm:pt modelId="{781EE5E8-B023-4504-93FE-DB0371446920}">
      <dgm:prSet phldrT="[Text]"/>
      <dgm:spPr/>
      <dgm:t>
        <a:bodyPr/>
        <a:lstStyle/>
        <a:p>
          <a:r>
            <a:rPr lang="en-US" dirty="0" smtClean="0"/>
            <a:t> </a:t>
          </a:r>
          <a:endParaRPr lang="en-US" dirty="0"/>
        </a:p>
      </dgm:t>
    </dgm:pt>
    <dgm:pt modelId="{B49D3E78-6965-4E64-B721-2806F4FC883C}" type="parTrans" cxnId="{1E71FB94-C7C2-4C8D-9926-0C1F63A49266}">
      <dgm:prSet/>
      <dgm:spPr/>
      <dgm:t>
        <a:bodyPr/>
        <a:lstStyle/>
        <a:p>
          <a:endParaRPr lang="en-US"/>
        </a:p>
      </dgm:t>
    </dgm:pt>
    <dgm:pt modelId="{24FA9A3C-DC13-41BA-ADDB-6064ECB3D679}" type="sibTrans" cxnId="{1E71FB94-C7C2-4C8D-9926-0C1F63A49266}">
      <dgm:prSet/>
      <dgm:spPr/>
      <dgm:t>
        <a:bodyPr/>
        <a:lstStyle/>
        <a:p>
          <a:endParaRPr lang="en-US"/>
        </a:p>
      </dgm:t>
    </dgm:pt>
    <dgm:pt modelId="{4CBC16BB-421B-4710-9C80-261FA18D1879}" type="pres">
      <dgm:prSet presAssocID="{E8FFDC54-10CC-4DF3-9821-B3395D67B32A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B37C0EB-D708-4D01-806B-0B4BECE86EDE}" type="pres">
      <dgm:prSet presAssocID="{E04BC2D2-01EA-487B-A13A-EBE6EC1EB25B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7CF4654-2CDC-4797-ABE1-B154BA303F83}" type="pres">
      <dgm:prSet presAssocID="{B4ADEFE4-97FE-4CBC-AD4E-F50D074A33EC}" presName="sibTrans" presStyleLbl="sibTrans2D1" presStyleIdx="0" presStyleCnt="5"/>
      <dgm:spPr/>
      <dgm:t>
        <a:bodyPr/>
        <a:lstStyle/>
        <a:p>
          <a:endParaRPr lang="en-US"/>
        </a:p>
      </dgm:t>
    </dgm:pt>
    <dgm:pt modelId="{52E96E87-0DFF-448B-90E5-AFA160911951}" type="pres">
      <dgm:prSet presAssocID="{B4ADEFE4-97FE-4CBC-AD4E-F50D074A33EC}" presName="connectorText" presStyleLbl="sibTrans2D1" presStyleIdx="0" presStyleCnt="5"/>
      <dgm:spPr/>
      <dgm:t>
        <a:bodyPr/>
        <a:lstStyle/>
        <a:p>
          <a:endParaRPr lang="en-US"/>
        </a:p>
      </dgm:t>
    </dgm:pt>
    <dgm:pt modelId="{DE26F147-E0AD-4ACD-A2E5-A5EEAEADEBD8}" type="pres">
      <dgm:prSet presAssocID="{D992105A-B6C5-4A6C-8FEF-CE677CCB33CB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E16E194-846F-4FEE-B6D2-0013A40FD007}" type="pres">
      <dgm:prSet presAssocID="{C7EF21C7-A2AF-4D77-A504-83949459CF1E}" presName="sibTrans" presStyleLbl="sibTrans2D1" presStyleIdx="1" presStyleCnt="5"/>
      <dgm:spPr/>
      <dgm:t>
        <a:bodyPr/>
        <a:lstStyle/>
        <a:p>
          <a:endParaRPr lang="en-US"/>
        </a:p>
      </dgm:t>
    </dgm:pt>
    <dgm:pt modelId="{05EFD95D-A1F1-40BB-A24F-F6B23968B7A5}" type="pres">
      <dgm:prSet presAssocID="{C7EF21C7-A2AF-4D77-A504-83949459CF1E}" presName="connectorText" presStyleLbl="sibTrans2D1" presStyleIdx="1" presStyleCnt="5"/>
      <dgm:spPr/>
      <dgm:t>
        <a:bodyPr/>
        <a:lstStyle/>
        <a:p>
          <a:endParaRPr lang="en-US"/>
        </a:p>
      </dgm:t>
    </dgm:pt>
    <dgm:pt modelId="{7C862C63-5E59-4188-BF7E-F082AB887163}" type="pres">
      <dgm:prSet presAssocID="{F50FFB7F-0A58-494A-B1CA-B405D1A22C79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4FA77BA-0DA1-4485-86F1-9F67E5BF45C5}" type="pres">
      <dgm:prSet presAssocID="{0E02895D-2E17-4162-AD6F-98BE5BF0DF01}" presName="sibTrans" presStyleLbl="sibTrans2D1" presStyleIdx="2" presStyleCnt="5"/>
      <dgm:spPr/>
      <dgm:t>
        <a:bodyPr/>
        <a:lstStyle/>
        <a:p>
          <a:endParaRPr lang="en-US"/>
        </a:p>
      </dgm:t>
    </dgm:pt>
    <dgm:pt modelId="{ABD72D3E-F1DC-45BD-AD61-8A482EF3D9F1}" type="pres">
      <dgm:prSet presAssocID="{0E02895D-2E17-4162-AD6F-98BE5BF0DF01}" presName="connectorText" presStyleLbl="sibTrans2D1" presStyleIdx="2" presStyleCnt="5"/>
      <dgm:spPr/>
      <dgm:t>
        <a:bodyPr/>
        <a:lstStyle/>
        <a:p>
          <a:endParaRPr lang="en-US"/>
        </a:p>
      </dgm:t>
    </dgm:pt>
    <dgm:pt modelId="{7EE7EE8D-AC66-4E60-88DF-E50270037804}" type="pres">
      <dgm:prSet presAssocID="{22A76BA1-DA3E-4AB0-95CB-220D3AEC16DD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8A2CD6A-22A9-4575-9CCA-20A6E39FFDBB}" type="pres">
      <dgm:prSet presAssocID="{EB1DD51C-68E4-4C96-A44B-46421A96913D}" presName="sibTrans" presStyleLbl="sibTrans2D1" presStyleIdx="3" presStyleCnt="5"/>
      <dgm:spPr/>
      <dgm:t>
        <a:bodyPr/>
        <a:lstStyle/>
        <a:p>
          <a:endParaRPr lang="en-US"/>
        </a:p>
      </dgm:t>
    </dgm:pt>
    <dgm:pt modelId="{5750FA1F-EDD3-4282-A7F9-EBAF911C5BA4}" type="pres">
      <dgm:prSet presAssocID="{EB1DD51C-68E4-4C96-A44B-46421A96913D}" presName="connectorText" presStyleLbl="sibTrans2D1" presStyleIdx="3" presStyleCnt="5"/>
      <dgm:spPr/>
      <dgm:t>
        <a:bodyPr/>
        <a:lstStyle/>
        <a:p>
          <a:endParaRPr lang="en-US"/>
        </a:p>
      </dgm:t>
    </dgm:pt>
    <dgm:pt modelId="{E5578B9A-EE32-4871-9D52-C65863933079}" type="pres">
      <dgm:prSet presAssocID="{781EE5E8-B023-4504-93FE-DB0371446920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34D4036-7716-4E45-ACCC-821D452C5478}" type="pres">
      <dgm:prSet presAssocID="{24FA9A3C-DC13-41BA-ADDB-6064ECB3D679}" presName="sibTrans" presStyleLbl="sibTrans2D1" presStyleIdx="4" presStyleCnt="5"/>
      <dgm:spPr/>
      <dgm:t>
        <a:bodyPr/>
        <a:lstStyle/>
        <a:p>
          <a:endParaRPr lang="en-US"/>
        </a:p>
      </dgm:t>
    </dgm:pt>
    <dgm:pt modelId="{B2A358B1-D5D7-409E-91D9-38C2A5797F20}" type="pres">
      <dgm:prSet presAssocID="{24FA9A3C-DC13-41BA-ADDB-6064ECB3D679}" presName="connectorText" presStyleLbl="sibTrans2D1" presStyleIdx="4" presStyleCnt="5"/>
      <dgm:spPr/>
      <dgm:t>
        <a:bodyPr/>
        <a:lstStyle/>
        <a:p>
          <a:endParaRPr lang="en-US"/>
        </a:p>
      </dgm:t>
    </dgm:pt>
  </dgm:ptLst>
  <dgm:cxnLst>
    <dgm:cxn modelId="{FCCCBC9D-BFF0-4B1F-B15B-6798B7FBB497}" type="presOf" srcId="{B4ADEFE4-97FE-4CBC-AD4E-F50D074A33EC}" destId="{C7CF4654-2CDC-4797-ABE1-B154BA303F83}" srcOrd="0" destOrd="0" presId="urn:microsoft.com/office/officeart/2005/8/layout/cycle2"/>
    <dgm:cxn modelId="{1703B6EC-2276-4D3F-BFD4-E3EBCFFF7BA4}" type="presOf" srcId="{781EE5E8-B023-4504-93FE-DB0371446920}" destId="{E5578B9A-EE32-4871-9D52-C65863933079}" srcOrd="0" destOrd="0" presId="urn:microsoft.com/office/officeart/2005/8/layout/cycle2"/>
    <dgm:cxn modelId="{5A8231AC-6663-491A-B04D-A8CD85F874FE}" type="presOf" srcId="{24FA9A3C-DC13-41BA-ADDB-6064ECB3D679}" destId="{B2A358B1-D5D7-409E-91D9-38C2A5797F20}" srcOrd="1" destOrd="0" presId="urn:microsoft.com/office/officeart/2005/8/layout/cycle2"/>
    <dgm:cxn modelId="{2319AB8A-D1EA-4974-B56E-A5FA9EAF9855}" type="presOf" srcId="{B4ADEFE4-97FE-4CBC-AD4E-F50D074A33EC}" destId="{52E96E87-0DFF-448B-90E5-AFA160911951}" srcOrd="1" destOrd="0" presId="urn:microsoft.com/office/officeart/2005/8/layout/cycle2"/>
    <dgm:cxn modelId="{9DC32149-7DA6-47E7-87D7-C6E081A7EE94}" srcId="{E8FFDC54-10CC-4DF3-9821-B3395D67B32A}" destId="{F50FFB7F-0A58-494A-B1CA-B405D1A22C79}" srcOrd="2" destOrd="0" parTransId="{E210224C-9A5F-4F35-A932-A7A3D27142E9}" sibTransId="{0E02895D-2E17-4162-AD6F-98BE5BF0DF01}"/>
    <dgm:cxn modelId="{C3CA48D6-6E7C-4374-82D4-1736144DCF37}" type="presOf" srcId="{F50FFB7F-0A58-494A-B1CA-B405D1A22C79}" destId="{7C862C63-5E59-4188-BF7E-F082AB887163}" srcOrd="0" destOrd="0" presId="urn:microsoft.com/office/officeart/2005/8/layout/cycle2"/>
    <dgm:cxn modelId="{D4A3DCCC-F790-4954-BCAA-3613FA1866A5}" type="presOf" srcId="{C7EF21C7-A2AF-4D77-A504-83949459CF1E}" destId="{BE16E194-846F-4FEE-B6D2-0013A40FD007}" srcOrd="0" destOrd="0" presId="urn:microsoft.com/office/officeart/2005/8/layout/cycle2"/>
    <dgm:cxn modelId="{FAD43541-B62B-439C-AA1A-FC6B7643DB1B}" type="presOf" srcId="{E04BC2D2-01EA-487B-A13A-EBE6EC1EB25B}" destId="{CB37C0EB-D708-4D01-806B-0B4BECE86EDE}" srcOrd="0" destOrd="0" presId="urn:microsoft.com/office/officeart/2005/8/layout/cycle2"/>
    <dgm:cxn modelId="{71D9D255-9125-4AA1-A11E-EA54D1C3E231}" type="presOf" srcId="{E8FFDC54-10CC-4DF3-9821-B3395D67B32A}" destId="{4CBC16BB-421B-4710-9C80-261FA18D1879}" srcOrd="0" destOrd="0" presId="urn:microsoft.com/office/officeart/2005/8/layout/cycle2"/>
    <dgm:cxn modelId="{5FAF54FB-5F3E-4846-9A7D-474089BEFDF6}" type="presOf" srcId="{C7EF21C7-A2AF-4D77-A504-83949459CF1E}" destId="{05EFD95D-A1F1-40BB-A24F-F6B23968B7A5}" srcOrd="1" destOrd="0" presId="urn:microsoft.com/office/officeart/2005/8/layout/cycle2"/>
    <dgm:cxn modelId="{A4B121DC-A2B2-4D94-ADB7-607BC4371460}" srcId="{E8FFDC54-10CC-4DF3-9821-B3395D67B32A}" destId="{E04BC2D2-01EA-487B-A13A-EBE6EC1EB25B}" srcOrd="0" destOrd="0" parTransId="{D6F4D2B8-1ABE-4C4D-82FC-13B104B61543}" sibTransId="{B4ADEFE4-97FE-4CBC-AD4E-F50D074A33EC}"/>
    <dgm:cxn modelId="{357ADD12-3496-4D47-B03F-365787BA7FDB}" type="presOf" srcId="{D992105A-B6C5-4A6C-8FEF-CE677CCB33CB}" destId="{DE26F147-E0AD-4ACD-A2E5-A5EEAEADEBD8}" srcOrd="0" destOrd="0" presId="urn:microsoft.com/office/officeart/2005/8/layout/cycle2"/>
    <dgm:cxn modelId="{DDC6D0AF-173C-41ED-A5C6-FF33361263F0}" srcId="{E8FFDC54-10CC-4DF3-9821-B3395D67B32A}" destId="{22A76BA1-DA3E-4AB0-95CB-220D3AEC16DD}" srcOrd="3" destOrd="0" parTransId="{100C849A-D8F2-4139-89F0-44CBFF38CBB4}" sibTransId="{EB1DD51C-68E4-4C96-A44B-46421A96913D}"/>
    <dgm:cxn modelId="{1E71FB94-C7C2-4C8D-9926-0C1F63A49266}" srcId="{E8FFDC54-10CC-4DF3-9821-B3395D67B32A}" destId="{781EE5E8-B023-4504-93FE-DB0371446920}" srcOrd="4" destOrd="0" parTransId="{B49D3E78-6965-4E64-B721-2806F4FC883C}" sibTransId="{24FA9A3C-DC13-41BA-ADDB-6064ECB3D679}"/>
    <dgm:cxn modelId="{7C63E4B3-798A-43D7-839A-7F6C5F94EFEB}" type="presOf" srcId="{0E02895D-2E17-4162-AD6F-98BE5BF0DF01}" destId="{A4FA77BA-0DA1-4485-86F1-9F67E5BF45C5}" srcOrd="0" destOrd="0" presId="urn:microsoft.com/office/officeart/2005/8/layout/cycle2"/>
    <dgm:cxn modelId="{5DAC2A02-0CCE-4C65-A9C5-FA4A30089AF2}" type="presOf" srcId="{EB1DD51C-68E4-4C96-A44B-46421A96913D}" destId="{98A2CD6A-22A9-4575-9CCA-20A6E39FFDBB}" srcOrd="0" destOrd="0" presId="urn:microsoft.com/office/officeart/2005/8/layout/cycle2"/>
    <dgm:cxn modelId="{7F56DEA1-77DF-4BD9-8BCD-DE60E0BBA0F9}" type="presOf" srcId="{22A76BA1-DA3E-4AB0-95CB-220D3AEC16DD}" destId="{7EE7EE8D-AC66-4E60-88DF-E50270037804}" srcOrd="0" destOrd="0" presId="urn:microsoft.com/office/officeart/2005/8/layout/cycle2"/>
    <dgm:cxn modelId="{671AF7D9-22EB-40FF-8D67-59CEDF1E4D35}" type="presOf" srcId="{24FA9A3C-DC13-41BA-ADDB-6064ECB3D679}" destId="{534D4036-7716-4E45-ACCC-821D452C5478}" srcOrd="0" destOrd="0" presId="urn:microsoft.com/office/officeart/2005/8/layout/cycle2"/>
    <dgm:cxn modelId="{EECFAB26-E5FB-40CD-AC52-0800AC6650AE}" type="presOf" srcId="{0E02895D-2E17-4162-AD6F-98BE5BF0DF01}" destId="{ABD72D3E-F1DC-45BD-AD61-8A482EF3D9F1}" srcOrd="1" destOrd="0" presId="urn:microsoft.com/office/officeart/2005/8/layout/cycle2"/>
    <dgm:cxn modelId="{0C3312B7-E1F3-4C03-8421-17DE385EC0F1}" type="presOf" srcId="{EB1DD51C-68E4-4C96-A44B-46421A96913D}" destId="{5750FA1F-EDD3-4282-A7F9-EBAF911C5BA4}" srcOrd="1" destOrd="0" presId="urn:microsoft.com/office/officeart/2005/8/layout/cycle2"/>
    <dgm:cxn modelId="{214E5853-862B-47B3-A111-87356B401140}" srcId="{E8FFDC54-10CC-4DF3-9821-B3395D67B32A}" destId="{D992105A-B6C5-4A6C-8FEF-CE677CCB33CB}" srcOrd="1" destOrd="0" parTransId="{27C0E4A1-E966-4134-B786-3EF04986C1FE}" sibTransId="{C7EF21C7-A2AF-4D77-A504-83949459CF1E}"/>
    <dgm:cxn modelId="{5D03B4AB-7AD0-47F5-90CE-F2AFE6662AF5}" type="presParOf" srcId="{4CBC16BB-421B-4710-9C80-261FA18D1879}" destId="{CB37C0EB-D708-4D01-806B-0B4BECE86EDE}" srcOrd="0" destOrd="0" presId="urn:microsoft.com/office/officeart/2005/8/layout/cycle2"/>
    <dgm:cxn modelId="{3D78A2AD-4087-41C6-86C1-8838283A5B07}" type="presParOf" srcId="{4CBC16BB-421B-4710-9C80-261FA18D1879}" destId="{C7CF4654-2CDC-4797-ABE1-B154BA303F83}" srcOrd="1" destOrd="0" presId="urn:microsoft.com/office/officeart/2005/8/layout/cycle2"/>
    <dgm:cxn modelId="{A1E9329E-0BB5-4E6A-8242-A02E37030A0D}" type="presParOf" srcId="{C7CF4654-2CDC-4797-ABE1-B154BA303F83}" destId="{52E96E87-0DFF-448B-90E5-AFA160911951}" srcOrd="0" destOrd="0" presId="urn:microsoft.com/office/officeart/2005/8/layout/cycle2"/>
    <dgm:cxn modelId="{2E5021C8-E61C-4F46-8B66-C3D7E672D98D}" type="presParOf" srcId="{4CBC16BB-421B-4710-9C80-261FA18D1879}" destId="{DE26F147-E0AD-4ACD-A2E5-A5EEAEADEBD8}" srcOrd="2" destOrd="0" presId="urn:microsoft.com/office/officeart/2005/8/layout/cycle2"/>
    <dgm:cxn modelId="{2684182A-9257-4C8B-A483-D3F5A3FA58DB}" type="presParOf" srcId="{4CBC16BB-421B-4710-9C80-261FA18D1879}" destId="{BE16E194-846F-4FEE-B6D2-0013A40FD007}" srcOrd="3" destOrd="0" presId="urn:microsoft.com/office/officeart/2005/8/layout/cycle2"/>
    <dgm:cxn modelId="{C632911B-C7E1-4B08-A0C3-85C8842DD882}" type="presParOf" srcId="{BE16E194-846F-4FEE-B6D2-0013A40FD007}" destId="{05EFD95D-A1F1-40BB-A24F-F6B23968B7A5}" srcOrd="0" destOrd="0" presId="urn:microsoft.com/office/officeart/2005/8/layout/cycle2"/>
    <dgm:cxn modelId="{99D7D6A1-2B01-4165-BC2B-175BFF82ACE1}" type="presParOf" srcId="{4CBC16BB-421B-4710-9C80-261FA18D1879}" destId="{7C862C63-5E59-4188-BF7E-F082AB887163}" srcOrd="4" destOrd="0" presId="urn:microsoft.com/office/officeart/2005/8/layout/cycle2"/>
    <dgm:cxn modelId="{430ABF61-390C-406B-BE41-680E480F9CA7}" type="presParOf" srcId="{4CBC16BB-421B-4710-9C80-261FA18D1879}" destId="{A4FA77BA-0DA1-4485-86F1-9F67E5BF45C5}" srcOrd="5" destOrd="0" presId="urn:microsoft.com/office/officeart/2005/8/layout/cycle2"/>
    <dgm:cxn modelId="{6631F85B-AE8D-4F9E-9EE0-B3FEBAA22282}" type="presParOf" srcId="{A4FA77BA-0DA1-4485-86F1-9F67E5BF45C5}" destId="{ABD72D3E-F1DC-45BD-AD61-8A482EF3D9F1}" srcOrd="0" destOrd="0" presId="urn:microsoft.com/office/officeart/2005/8/layout/cycle2"/>
    <dgm:cxn modelId="{6BF0FA9C-51AC-4855-B437-8074CFE31370}" type="presParOf" srcId="{4CBC16BB-421B-4710-9C80-261FA18D1879}" destId="{7EE7EE8D-AC66-4E60-88DF-E50270037804}" srcOrd="6" destOrd="0" presId="urn:microsoft.com/office/officeart/2005/8/layout/cycle2"/>
    <dgm:cxn modelId="{E1331DEE-44A4-4D76-A78A-06397EDFDE31}" type="presParOf" srcId="{4CBC16BB-421B-4710-9C80-261FA18D1879}" destId="{98A2CD6A-22A9-4575-9CCA-20A6E39FFDBB}" srcOrd="7" destOrd="0" presId="urn:microsoft.com/office/officeart/2005/8/layout/cycle2"/>
    <dgm:cxn modelId="{FB3D56A2-013E-4195-B830-D3D33B3E3163}" type="presParOf" srcId="{98A2CD6A-22A9-4575-9CCA-20A6E39FFDBB}" destId="{5750FA1F-EDD3-4282-A7F9-EBAF911C5BA4}" srcOrd="0" destOrd="0" presId="urn:microsoft.com/office/officeart/2005/8/layout/cycle2"/>
    <dgm:cxn modelId="{190FE426-D332-4539-A67F-88512BDDA6AC}" type="presParOf" srcId="{4CBC16BB-421B-4710-9C80-261FA18D1879}" destId="{E5578B9A-EE32-4871-9D52-C65863933079}" srcOrd="8" destOrd="0" presId="urn:microsoft.com/office/officeart/2005/8/layout/cycle2"/>
    <dgm:cxn modelId="{CAC6A8A5-0B92-408B-96C6-E5DB32F8F024}" type="presParOf" srcId="{4CBC16BB-421B-4710-9C80-261FA18D1879}" destId="{534D4036-7716-4E45-ACCC-821D452C5478}" srcOrd="9" destOrd="0" presId="urn:microsoft.com/office/officeart/2005/8/layout/cycle2"/>
    <dgm:cxn modelId="{1CE0B8D5-76BD-40BE-A294-9693DCE1359F}" type="presParOf" srcId="{534D4036-7716-4E45-ACCC-821D452C5478}" destId="{B2A358B1-D5D7-409E-91D9-38C2A5797F20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8FFDC54-10CC-4DF3-9821-B3395D67B32A}" type="doc">
      <dgm:prSet loTypeId="urn:microsoft.com/office/officeart/2005/8/layout/cycle2" loCatId="cycle" qsTypeId="urn:microsoft.com/office/officeart/2005/8/quickstyle/simple2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E04BC2D2-01EA-487B-A13A-EBE6EC1EB25B}">
      <dgm:prSet phldrT="[Text]"/>
      <dgm:spPr/>
      <dgm:t>
        <a:bodyPr/>
        <a:lstStyle/>
        <a:p>
          <a:r>
            <a:rPr lang="en-US" dirty="0" smtClean="0"/>
            <a:t> </a:t>
          </a:r>
          <a:endParaRPr lang="en-US" dirty="0"/>
        </a:p>
      </dgm:t>
    </dgm:pt>
    <dgm:pt modelId="{D6F4D2B8-1ABE-4C4D-82FC-13B104B61543}" type="parTrans" cxnId="{A4B121DC-A2B2-4D94-ADB7-607BC4371460}">
      <dgm:prSet/>
      <dgm:spPr/>
      <dgm:t>
        <a:bodyPr/>
        <a:lstStyle/>
        <a:p>
          <a:endParaRPr lang="en-US"/>
        </a:p>
      </dgm:t>
    </dgm:pt>
    <dgm:pt modelId="{B4ADEFE4-97FE-4CBC-AD4E-F50D074A33EC}" type="sibTrans" cxnId="{A4B121DC-A2B2-4D94-ADB7-607BC4371460}">
      <dgm:prSet/>
      <dgm:spPr/>
      <dgm:t>
        <a:bodyPr/>
        <a:lstStyle/>
        <a:p>
          <a:endParaRPr lang="en-US"/>
        </a:p>
      </dgm:t>
    </dgm:pt>
    <dgm:pt modelId="{D992105A-B6C5-4A6C-8FEF-CE677CCB33CB}">
      <dgm:prSet phldrT="[Text]"/>
      <dgm:spPr/>
      <dgm:t>
        <a:bodyPr/>
        <a:lstStyle/>
        <a:p>
          <a:r>
            <a:rPr lang="en-US" dirty="0" smtClean="0"/>
            <a:t> </a:t>
          </a:r>
          <a:endParaRPr lang="en-US" dirty="0"/>
        </a:p>
      </dgm:t>
    </dgm:pt>
    <dgm:pt modelId="{27C0E4A1-E966-4134-B786-3EF04986C1FE}" type="parTrans" cxnId="{214E5853-862B-47B3-A111-87356B401140}">
      <dgm:prSet/>
      <dgm:spPr/>
      <dgm:t>
        <a:bodyPr/>
        <a:lstStyle/>
        <a:p>
          <a:endParaRPr lang="en-US"/>
        </a:p>
      </dgm:t>
    </dgm:pt>
    <dgm:pt modelId="{C7EF21C7-A2AF-4D77-A504-83949459CF1E}" type="sibTrans" cxnId="{214E5853-862B-47B3-A111-87356B401140}">
      <dgm:prSet/>
      <dgm:spPr/>
      <dgm:t>
        <a:bodyPr/>
        <a:lstStyle/>
        <a:p>
          <a:endParaRPr lang="en-US"/>
        </a:p>
      </dgm:t>
    </dgm:pt>
    <dgm:pt modelId="{F50FFB7F-0A58-494A-B1CA-B405D1A22C79}">
      <dgm:prSet phldrT="[Text]"/>
      <dgm:spPr/>
      <dgm:t>
        <a:bodyPr/>
        <a:lstStyle/>
        <a:p>
          <a:r>
            <a:rPr lang="en-US" dirty="0" smtClean="0"/>
            <a:t> </a:t>
          </a:r>
          <a:endParaRPr lang="en-US" dirty="0"/>
        </a:p>
      </dgm:t>
    </dgm:pt>
    <dgm:pt modelId="{E210224C-9A5F-4F35-A932-A7A3D27142E9}" type="parTrans" cxnId="{9DC32149-7DA6-47E7-87D7-C6E081A7EE94}">
      <dgm:prSet/>
      <dgm:spPr/>
      <dgm:t>
        <a:bodyPr/>
        <a:lstStyle/>
        <a:p>
          <a:endParaRPr lang="en-US"/>
        </a:p>
      </dgm:t>
    </dgm:pt>
    <dgm:pt modelId="{0E02895D-2E17-4162-AD6F-98BE5BF0DF01}" type="sibTrans" cxnId="{9DC32149-7DA6-47E7-87D7-C6E081A7EE94}">
      <dgm:prSet/>
      <dgm:spPr/>
      <dgm:t>
        <a:bodyPr/>
        <a:lstStyle/>
        <a:p>
          <a:endParaRPr lang="en-US"/>
        </a:p>
      </dgm:t>
    </dgm:pt>
    <dgm:pt modelId="{22A76BA1-DA3E-4AB0-95CB-220D3AEC16DD}">
      <dgm:prSet phldrT="[Text]"/>
      <dgm:spPr/>
      <dgm:t>
        <a:bodyPr/>
        <a:lstStyle/>
        <a:p>
          <a:r>
            <a:rPr lang="en-US" dirty="0" smtClean="0"/>
            <a:t> </a:t>
          </a:r>
          <a:endParaRPr lang="en-US" dirty="0"/>
        </a:p>
      </dgm:t>
    </dgm:pt>
    <dgm:pt modelId="{100C849A-D8F2-4139-89F0-44CBFF38CBB4}" type="parTrans" cxnId="{DDC6D0AF-173C-41ED-A5C6-FF33361263F0}">
      <dgm:prSet/>
      <dgm:spPr/>
      <dgm:t>
        <a:bodyPr/>
        <a:lstStyle/>
        <a:p>
          <a:endParaRPr lang="en-US"/>
        </a:p>
      </dgm:t>
    </dgm:pt>
    <dgm:pt modelId="{EB1DD51C-68E4-4C96-A44B-46421A96913D}" type="sibTrans" cxnId="{DDC6D0AF-173C-41ED-A5C6-FF33361263F0}">
      <dgm:prSet/>
      <dgm:spPr/>
      <dgm:t>
        <a:bodyPr/>
        <a:lstStyle/>
        <a:p>
          <a:endParaRPr lang="en-US"/>
        </a:p>
      </dgm:t>
    </dgm:pt>
    <dgm:pt modelId="{781EE5E8-B023-4504-93FE-DB0371446920}">
      <dgm:prSet phldrT="[Text]"/>
      <dgm:spPr/>
      <dgm:t>
        <a:bodyPr/>
        <a:lstStyle/>
        <a:p>
          <a:r>
            <a:rPr lang="en-US" dirty="0" smtClean="0"/>
            <a:t> </a:t>
          </a:r>
          <a:endParaRPr lang="en-US" dirty="0"/>
        </a:p>
      </dgm:t>
    </dgm:pt>
    <dgm:pt modelId="{B49D3E78-6965-4E64-B721-2806F4FC883C}" type="parTrans" cxnId="{1E71FB94-C7C2-4C8D-9926-0C1F63A49266}">
      <dgm:prSet/>
      <dgm:spPr/>
      <dgm:t>
        <a:bodyPr/>
        <a:lstStyle/>
        <a:p>
          <a:endParaRPr lang="en-US"/>
        </a:p>
      </dgm:t>
    </dgm:pt>
    <dgm:pt modelId="{24FA9A3C-DC13-41BA-ADDB-6064ECB3D679}" type="sibTrans" cxnId="{1E71FB94-C7C2-4C8D-9926-0C1F63A49266}">
      <dgm:prSet/>
      <dgm:spPr/>
      <dgm:t>
        <a:bodyPr/>
        <a:lstStyle/>
        <a:p>
          <a:endParaRPr lang="en-US"/>
        </a:p>
      </dgm:t>
    </dgm:pt>
    <dgm:pt modelId="{4CBC16BB-421B-4710-9C80-261FA18D1879}" type="pres">
      <dgm:prSet presAssocID="{E8FFDC54-10CC-4DF3-9821-B3395D67B32A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B37C0EB-D708-4D01-806B-0B4BECE86EDE}" type="pres">
      <dgm:prSet presAssocID="{E04BC2D2-01EA-487B-A13A-EBE6EC1EB25B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7CF4654-2CDC-4797-ABE1-B154BA303F83}" type="pres">
      <dgm:prSet presAssocID="{B4ADEFE4-97FE-4CBC-AD4E-F50D074A33EC}" presName="sibTrans" presStyleLbl="sibTrans2D1" presStyleIdx="0" presStyleCnt="5"/>
      <dgm:spPr/>
      <dgm:t>
        <a:bodyPr/>
        <a:lstStyle/>
        <a:p>
          <a:endParaRPr lang="en-US"/>
        </a:p>
      </dgm:t>
    </dgm:pt>
    <dgm:pt modelId="{52E96E87-0DFF-448B-90E5-AFA160911951}" type="pres">
      <dgm:prSet presAssocID="{B4ADEFE4-97FE-4CBC-AD4E-F50D074A33EC}" presName="connectorText" presStyleLbl="sibTrans2D1" presStyleIdx="0" presStyleCnt="5"/>
      <dgm:spPr/>
      <dgm:t>
        <a:bodyPr/>
        <a:lstStyle/>
        <a:p>
          <a:endParaRPr lang="en-US"/>
        </a:p>
      </dgm:t>
    </dgm:pt>
    <dgm:pt modelId="{DE26F147-E0AD-4ACD-A2E5-A5EEAEADEBD8}" type="pres">
      <dgm:prSet presAssocID="{D992105A-B6C5-4A6C-8FEF-CE677CCB33CB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E16E194-846F-4FEE-B6D2-0013A40FD007}" type="pres">
      <dgm:prSet presAssocID="{C7EF21C7-A2AF-4D77-A504-83949459CF1E}" presName="sibTrans" presStyleLbl="sibTrans2D1" presStyleIdx="1" presStyleCnt="5"/>
      <dgm:spPr/>
      <dgm:t>
        <a:bodyPr/>
        <a:lstStyle/>
        <a:p>
          <a:endParaRPr lang="en-US"/>
        </a:p>
      </dgm:t>
    </dgm:pt>
    <dgm:pt modelId="{05EFD95D-A1F1-40BB-A24F-F6B23968B7A5}" type="pres">
      <dgm:prSet presAssocID="{C7EF21C7-A2AF-4D77-A504-83949459CF1E}" presName="connectorText" presStyleLbl="sibTrans2D1" presStyleIdx="1" presStyleCnt="5"/>
      <dgm:spPr/>
      <dgm:t>
        <a:bodyPr/>
        <a:lstStyle/>
        <a:p>
          <a:endParaRPr lang="en-US"/>
        </a:p>
      </dgm:t>
    </dgm:pt>
    <dgm:pt modelId="{7C862C63-5E59-4188-BF7E-F082AB887163}" type="pres">
      <dgm:prSet presAssocID="{F50FFB7F-0A58-494A-B1CA-B405D1A22C79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4FA77BA-0DA1-4485-86F1-9F67E5BF45C5}" type="pres">
      <dgm:prSet presAssocID="{0E02895D-2E17-4162-AD6F-98BE5BF0DF01}" presName="sibTrans" presStyleLbl="sibTrans2D1" presStyleIdx="2" presStyleCnt="5"/>
      <dgm:spPr/>
      <dgm:t>
        <a:bodyPr/>
        <a:lstStyle/>
        <a:p>
          <a:endParaRPr lang="en-US"/>
        </a:p>
      </dgm:t>
    </dgm:pt>
    <dgm:pt modelId="{ABD72D3E-F1DC-45BD-AD61-8A482EF3D9F1}" type="pres">
      <dgm:prSet presAssocID="{0E02895D-2E17-4162-AD6F-98BE5BF0DF01}" presName="connectorText" presStyleLbl="sibTrans2D1" presStyleIdx="2" presStyleCnt="5"/>
      <dgm:spPr/>
      <dgm:t>
        <a:bodyPr/>
        <a:lstStyle/>
        <a:p>
          <a:endParaRPr lang="en-US"/>
        </a:p>
      </dgm:t>
    </dgm:pt>
    <dgm:pt modelId="{7EE7EE8D-AC66-4E60-88DF-E50270037804}" type="pres">
      <dgm:prSet presAssocID="{22A76BA1-DA3E-4AB0-95CB-220D3AEC16DD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8A2CD6A-22A9-4575-9CCA-20A6E39FFDBB}" type="pres">
      <dgm:prSet presAssocID="{EB1DD51C-68E4-4C96-A44B-46421A96913D}" presName="sibTrans" presStyleLbl="sibTrans2D1" presStyleIdx="3" presStyleCnt="5"/>
      <dgm:spPr/>
      <dgm:t>
        <a:bodyPr/>
        <a:lstStyle/>
        <a:p>
          <a:endParaRPr lang="en-US"/>
        </a:p>
      </dgm:t>
    </dgm:pt>
    <dgm:pt modelId="{5750FA1F-EDD3-4282-A7F9-EBAF911C5BA4}" type="pres">
      <dgm:prSet presAssocID="{EB1DD51C-68E4-4C96-A44B-46421A96913D}" presName="connectorText" presStyleLbl="sibTrans2D1" presStyleIdx="3" presStyleCnt="5"/>
      <dgm:spPr/>
      <dgm:t>
        <a:bodyPr/>
        <a:lstStyle/>
        <a:p>
          <a:endParaRPr lang="en-US"/>
        </a:p>
      </dgm:t>
    </dgm:pt>
    <dgm:pt modelId="{E5578B9A-EE32-4871-9D52-C65863933079}" type="pres">
      <dgm:prSet presAssocID="{781EE5E8-B023-4504-93FE-DB0371446920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34D4036-7716-4E45-ACCC-821D452C5478}" type="pres">
      <dgm:prSet presAssocID="{24FA9A3C-DC13-41BA-ADDB-6064ECB3D679}" presName="sibTrans" presStyleLbl="sibTrans2D1" presStyleIdx="4" presStyleCnt="5"/>
      <dgm:spPr/>
      <dgm:t>
        <a:bodyPr/>
        <a:lstStyle/>
        <a:p>
          <a:endParaRPr lang="en-US"/>
        </a:p>
      </dgm:t>
    </dgm:pt>
    <dgm:pt modelId="{B2A358B1-D5D7-409E-91D9-38C2A5797F20}" type="pres">
      <dgm:prSet presAssocID="{24FA9A3C-DC13-41BA-ADDB-6064ECB3D679}" presName="connectorText" presStyleLbl="sibTrans2D1" presStyleIdx="4" presStyleCnt="5"/>
      <dgm:spPr/>
      <dgm:t>
        <a:bodyPr/>
        <a:lstStyle/>
        <a:p>
          <a:endParaRPr lang="en-US"/>
        </a:p>
      </dgm:t>
    </dgm:pt>
  </dgm:ptLst>
  <dgm:cxnLst>
    <dgm:cxn modelId="{9DC32149-7DA6-47E7-87D7-C6E081A7EE94}" srcId="{E8FFDC54-10CC-4DF3-9821-B3395D67B32A}" destId="{F50FFB7F-0A58-494A-B1CA-B405D1A22C79}" srcOrd="2" destOrd="0" parTransId="{E210224C-9A5F-4F35-A932-A7A3D27142E9}" sibTransId="{0E02895D-2E17-4162-AD6F-98BE5BF0DF01}"/>
    <dgm:cxn modelId="{94B07951-EF6A-4446-AEB4-AC2D37515C06}" type="presOf" srcId="{0E02895D-2E17-4162-AD6F-98BE5BF0DF01}" destId="{A4FA77BA-0DA1-4485-86F1-9F67E5BF45C5}" srcOrd="0" destOrd="0" presId="urn:microsoft.com/office/officeart/2005/8/layout/cycle2"/>
    <dgm:cxn modelId="{405EEE67-F200-422B-A406-C558753A6A17}" type="presOf" srcId="{EB1DD51C-68E4-4C96-A44B-46421A96913D}" destId="{5750FA1F-EDD3-4282-A7F9-EBAF911C5BA4}" srcOrd="1" destOrd="0" presId="urn:microsoft.com/office/officeart/2005/8/layout/cycle2"/>
    <dgm:cxn modelId="{9D38F570-F840-4F9B-977B-B75BD9E0B18A}" type="presOf" srcId="{EB1DD51C-68E4-4C96-A44B-46421A96913D}" destId="{98A2CD6A-22A9-4575-9CCA-20A6E39FFDBB}" srcOrd="0" destOrd="0" presId="urn:microsoft.com/office/officeart/2005/8/layout/cycle2"/>
    <dgm:cxn modelId="{55C6B400-77D7-4BC1-AAC7-6C07233B3E3C}" type="presOf" srcId="{22A76BA1-DA3E-4AB0-95CB-220D3AEC16DD}" destId="{7EE7EE8D-AC66-4E60-88DF-E50270037804}" srcOrd="0" destOrd="0" presId="urn:microsoft.com/office/officeart/2005/8/layout/cycle2"/>
    <dgm:cxn modelId="{7EEB8229-642C-4D0E-97FC-2339F29C4F52}" type="presOf" srcId="{B4ADEFE4-97FE-4CBC-AD4E-F50D074A33EC}" destId="{C7CF4654-2CDC-4797-ABE1-B154BA303F83}" srcOrd="0" destOrd="0" presId="urn:microsoft.com/office/officeart/2005/8/layout/cycle2"/>
    <dgm:cxn modelId="{E92C536A-B690-43CB-9729-E9A574E05D4A}" type="presOf" srcId="{E04BC2D2-01EA-487B-A13A-EBE6EC1EB25B}" destId="{CB37C0EB-D708-4D01-806B-0B4BECE86EDE}" srcOrd="0" destOrd="0" presId="urn:microsoft.com/office/officeart/2005/8/layout/cycle2"/>
    <dgm:cxn modelId="{3643F26B-7EA2-4276-81F0-99AC6B2ACA35}" type="presOf" srcId="{D992105A-B6C5-4A6C-8FEF-CE677CCB33CB}" destId="{DE26F147-E0AD-4ACD-A2E5-A5EEAEADEBD8}" srcOrd="0" destOrd="0" presId="urn:microsoft.com/office/officeart/2005/8/layout/cycle2"/>
    <dgm:cxn modelId="{7344803F-C8D1-4DC6-933D-09CAA3B3948D}" type="presOf" srcId="{24FA9A3C-DC13-41BA-ADDB-6064ECB3D679}" destId="{B2A358B1-D5D7-409E-91D9-38C2A5797F20}" srcOrd="1" destOrd="0" presId="urn:microsoft.com/office/officeart/2005/8/layout/cycle2"/>
    <dgm:cxn modelId="{A4B121DC-A2B2-4D94-ADB7-607BC4371460}" srcId="{E8FFDC54-10CC-4DF3-9821-B3395D67B32A}" destId="{E04BC2D2-01EA-487B-A13A-EBE6EC1EB25B}" srcOrd="0" destOrd="0" parTransId="{D6F4D2B8-1ABE-4C4D-82FC-13B104B61543}" sibTransId="{B4ADEFE4-97FE-4CBC-AD4E-F50D074A33EC}"/>
    <dgm:cxn modelId="{7DBF3A79-F8E3-4274-8CDF-C82F371BADC5}" type="presOf" srcId="{F50FFB7F-0A58-494A-B1CA-B405D1A22C79}" destId="{7C862C63-5E59-4188-BF7E-F082AB887163}" srcOrd="0" destOrd="0" presId="urn:microsoft.com/office/officeart/2005/8/layout/cycle2"/>
    <dgm:cxn modelId="{9195220F-8226-467C-A553-6BCB07764C28}" type="presOf" srcId="{C7EF21C7-A2AF-4D77-A504-83949459CF1E}" destId="{05EFD95D-A1F1-40BB-A24F-F6B23968B7A5}" srcOrd="1" destOrd="0" presId="urn:microsoft.com/office/officeart/2005/8/layout/cycle2"/>
    <dgm:cxn modelId="{C0659FBC-922C-4B98-BD58-63B14C642E5C}" type="presOf" srcId="{C7EF21C7-A2AF-4D77-A504-83949459CF1E}" destId="{BE16E194-846F-4FEE-B6D2-0013A40FD007}" srcOrd="0" destOrd="0" presId="urn:microsoft.com/office/officeart/2005/8/layout/cycle2"/>
    <dgm:cxn modelId="{466721C8-53D0-4412-A784-14C090032334}" type="presOf" srcId="{24FA9A3C-DC13-41BA-ADDB-6064ECB3D679}" destId="{534D4036-7716-4E45-ACCC-821D452C5478}" srcOrd="0" destOrd="0" presId="urn:microsoft.com/office/officeart/2005/8/layout/cycle2"/>
    <dgm:cxn modelId="{DDC6D0AF-173C-41ED-A5C6-FF33361263F0}" srcId="{E8FFDC54-10CC-4DF3-9821-B3395D67B32A}" destId="{22A76BA1-DA3E-4AB0-95CB-220D3AEC16DD}" srcOrd="3" destOrd="0" parTransId="{100C849A-D8F2-4139-89F0-44CBFF38CBB4}" sibTransId="{EB1DD51C-68E4-4C96-A44B-46421A96913D}"/>
    <dgm:cxn modelId="{1E71FB94-C7C2-4C8D-9926-0C1F63A49266}" srcId="{E8FFDC54-10CC-4DF3-9821-B3395D67B32A}" destId="{781EE5E8-B023-4504-93FE-DB0371446920}" srcOrd="4" destOrd="0" parTransId="{B49D3E78-6965-4E64-B721-2806F4FC883C}" sibTransId="{24FA9A3C-DC13-41BA-ADDB-6064ECB3D679}"/>
    <dgm:cxn modelId="{F6D32EB0-3C93-46CB-86CB-D9E072260D8C}" type="presOf" srcId="{781EE5E8-B023-4504-93FE-DB0371446920}" destId="{E5578B9A-EE32-4871-9D52-C65863933079}" srcOrd="0" destOrd="0" presId="urn:microsoft.com/office/officeart/2005/8/layout/cycle2"/>
    <dgm:cxn modelId="{4E29AA3D-C27B-40CA-BE4D-85680692DEC5}" type="presOf" srcId="{E8FFDC54-10CC-4DF3-9821-B3395D67B32A}" destId="{4CBC16BB-421B-4710-9C80-261FA18D1879}" srcOrd="0" destOrd="0" presId="urn:microsoft.com/office/officeart/2005/8/layout/cycle2"/>
    <dgm:cxn modelId="{1EB1AA27-7F5E-4CCE-B31B-231B45E9D99D}" type="presOf" srcId="{0E02895D-2E17-4162-AD6F-98BE5BF0DF01}" destId="{ABD72D3E-F1DC-45BD-AD61-8A482EF3D9F1}" srcOrd="1" destOrd="0" presId="urn:microsoft.com/office/officeart/2005/8/layout/cycle2"/>
    <dgm:cxn modelId="{A398F596-28B2-4305-AFDD-2322CBE1E79F}" type="presOf" srcId="{B4ADEFE4-97FE-4CBC-AD4E-F50D074A33EC}" destId="{52E96E87-0DFF-448B-90E5-AFA160911951}" srcOrd="1" destOrd="0" presId="urn:microsoft.com/office/officeart/2005/8/layout/cycle2"/>
    <dgm:cxn modelId="{214E5853-862B-47B3-A111-87356B401140}" srcId="{E8FFDC54-10CC-4DF3-9821-B3395D67B32A}" destId="{D992105A-B6C5-4A6C-8FEF-CE677CCB33CB}" srcOrd="1" destOrd="0" parTransId="{27C0E4A1-E966-4134-B786-3EF04986C1FE}" sibTransId="{C7EF21C7-A2AF-4D77-A504-83949459CF1E}"/>
    <dgm:cxn modelId="{4C60BAA6-7320-491C-9702-B30208866133}" type="presParOf" srcId="{4CBC16BB-421B-4710-9C80-261FA18D1879}" destId="{CB37C0EB-D708-4D01-806B-0B4BECE86EDE}" srcOrd="0" destOrd="0" presId="urn:microsoft.com/office/officeart/2005/8/layout/cycle2"/>
    <dgm:cxn modelId="{233B56FF-0008-431A-BC04-4CC254B488FE}" type="presParOf" srcId="{4CBC16BB-421B-4710-9C80-261FA18D1879}" destId="{C7CF4654-2CDC-4797-ABE1-B154BA303F83}" srcOrd="1" destOrd="0" presId="urn:microsoft.com/office/officeart/2005/8/layout/cycle2"/>
    <dgm:cxn modelId="{E2BB33B1-6254-4212-AEF3-8772B62FD7E3}" type="presParOf" srcId="{C7CF4654-2CDC-4797-ABE1-B154BA303F83}" destId="{52E96E87-0DFF-448B-90E5-AFA160911951}" srcOrd="0" destOrd="0" presId="urn:microsoft.com/office/officeart/2005/8/layout/cycle2"/>
    <dgm:cxn modelId="{D0FCBEF9-2424-4426-9892-2C6102DA6DBC}" type="presParOf" srcId="{4CBC16BB-421B-4710-9C80-261FA18D1879}" destId="{DE26F147-E0AD-4ACD-A2E5-A5EEAEADEBD8}" srcOrd="2" destOrd="0" presId="urn:microsoft.com/office/officeart/2005/8/layout/cycle2"/>
    <dgm:cxn modelId="{C7BDA589-BDF8-4630-9829-52D30D4E3F1D}" type="presParOf" srcId="{4CBC16BB-421B-4710-9C80-261FA18D1879}" destId="{BE16E194-846F-4FEE-B6D2-0013A40FD007}" srcOrd="3" destOrd="0" presId="urn:microsoft.com/office/officeart/2005/8/layout/cycle2"/>
    <dgm:cxn modelId="{53AA2A6E-B25A-475A-9C79-3D7D11A93364}" type="presParOf" srcId="{BE16E194-846F-4FEE-B6D2-0013A40FD007}" destId="{05EFD95D-A1F1-40BB-A24F-F6B23968B7A5}" srcOrd="0" destOrd="0" presId="urn:microsoft.com/office/officeart/2005/8/layout/cycle2"/>
    <dgm:cxn modelId="{55349CE9-B3C5-4CC2-A110-B1DAA9C039A1}" type="presParOf" srcId="{4CBC16BB-421B-4710-9C80-261FA18D1879}" destId="{7C862C63-5E59-4188-BF7E-F082AB887163}" srcOrd="4" destOrd="0" presId="urn:microsoft.com/office/officeart/2005/8/layout/cycle2"/>
    <dgm:cxn modelId="{0E81071A-7612-4645-BAB8-715DBAB51059}" type="presParOf" srcId="{4CBC16BB-421B-4710-9C80-261FA18D1879}" destId="{A4FA77BA-0DA1-4485-86F1-9F67E5BF45C5}" srcOrd="5" destOrd="0" presId="urn:microsoft.com/office/officeart/2005/8/layout/cycle2"/>
    <dgm:cxn modelId="{1C5C3D3C-5DD0-40FE-BFA0-BDB3497848D5}" type="presParOf" srcId="{A4FA77BA-0DA1-4485-86F1-9F67E5BF45C5}" destId="{ABD72D3E-F1DC-45BD-AD61-8A482EF3D9F1}" srcOrd="0" destOrd="0" presId="urn:microsoft.com/office/officeart/2005/8/layout/cycle2"/>
    <dgm:cxn modelId="{9E9155DF-90AB-4EC5-B08C-64B515B03BF2}" type="presParOf" srcId="{4CBC16BB-421B-4710-9C80-261FA18D1879}" destId="{7EE7EE8D-AC66-4E60-88DF-E50270037804}" srcOrd="6" destOrd="0" presId="urn:microsoft.com/office/officeart/2005/8/layout/cycle2"/>
    <dgm:cxn modelId="{22D9D313-90A1-4C06-9024-D16E907B8E76}" type="presParOf" srcId="{4CBC16BB-421B-4710-9C80-261FA18D1879}" destId="{98A2CD6A-22A9-4575-9CCA-20A6E39FFDBB}" srcOrd="7" destOrd="0" presId="urn:microsoft.com/office/officeart/2005/8/layout/cycle2"/>
    <dgm:cxn modelId="{9D9B8239-568A-4AF4-BD95-2D9D674DA9C3}" type="presParOf" srcId="{98A2CD6A-22A9-4575-9CCA-20A6E39FFDBB}" destId="{5750FA1F-EDD3-4282-A7F9-EBAF911C5BA4}" srcOrd="0" destOrd="0" presId="urn:microsoft.com/office/officeart/2005/8/layout/cycle2"/>
    <dgm:cxn modelId="{D36914BC-C0D1-4F18-9926-31C34AD2C415}" type="presParOf" srcId="{4CBC16BB-421B-4710-9C80-261FA18D1879}" destId="{E5578B9A-EE32-4871-9D52-C65863933079}" srcOrd="8" destOrd="0" presId="urn:microsoft.com/office/officeart/2005/8/layout/cycle2"/>
    <dgm:cxn modelId="{A06579F9-3D63-4905-8FCF-D2B770409441}" type="presParOf" srcId="{4CBC16BB-421B-4710-9C80-261FA18D1879}" destId="{534D4036-7716-4E45-ACCC-821D452C5478}" srcOrd="9" destOrd="0" presId="urn:microsoft.com/office/officeart/2005/8/layout/cycle2"/>
    <dgm:cxn modelId="{AB119B6A-59E6-4E91-B733-2E9D94FFB450}" type="presParOf" srcId="{534D4036-7716-4E45-ACCC-821D452C5478}" destId="{B2A358B1-D5D7-409E-91D9-38C2A5797F20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8FFDC54-10CC-4DF3-9821-B3395D67B32A}" type="doc">
      <dgm:prSet loTypeId="urn:microsoft.com/office/officeart/2005/8/layout/cycle2" loCatId="cycle" qsTypeId="urn:microsoft.com/office/officeart/2005/8/quickstyle/simple2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E04BC2D2-01EA-487B-A13A-EBE6EC1EB25B}">
      <dgm:prSet phldrT="[Text]"/>
      <dgm:spPr/>
      <dgm:t>
        <a:bodyPr/>
        <a:lstStyle/>
        <a:p>
          <a:r>
            <a:rPr lang="en-US" dirty="0" smtClean="0"/>
            <a:t> </a:t>
          </a:r>
          <a:endParaRPr lang="en-US" dirty="0"/>
        </a:p>
      </dgm:t>
    </dgm:pt>
    <dgm:pt modelId="{D6F4D2B8-1ABE-4C4D-82FC-13B104B61543}" type="parTrans" cxnId="{A4B121DC-A2B2-4D94-ADB7-607BC4371460}">
      <dgm:prSet/>
      <dgm:spPr/>
      <dgm:t>
        <a:bodyPr/>
        <a:lstStyle/>
        <a:p>
          <a:endParaRPr lang="en-US"/>
        </a:p>
      </dgm:t>
    </dgm:pt>
    <dgm:pt modelId="{B4ADEFE4-97FE-4CBC-AD4E-F50D074A33EC}" type="sibTrans" cxnId="{A4B121DC-A2B2-4D94-ADB7-607BC4371460}">
      <dgm:prSet/>
      <dgm:spPr/>
      <dgm:t>
        <a:bodyPr/>
        <a:lstStyle/>
        <a:p>
          <a:endParaRPr lang="en-US"/>
        </a:p>
      </dgm:t>
    </dgm:pt>
    <dgm:pt modelId="{D992105A-B6C5-4A6C-8FEF-CE677CCB33CB}">
      <dgm:prSet phldrT="[Text]"/>
      <dgm:spPr/>
      <dgm:t>
        <a:bodyPr/>
        <a:lstStyle/>
        <a:p>
          <a:r>
            <a:rPr lang="en-US" dirty="0" smtClean="0"/>
            <a:t> </a:t>
          </a:r>
          <a:endParaRPr lang="en-US" dirty="0"/>
        </a:p>
      </dgm:t>
    </dgm:pt>
    <dgm:pt modelId="{27C0E4A1-E966-4134-B786-3EF04986C1FE}" type="parTrans" cxnId="{214E5853-862B-47B3-A111-87356B401140}">
      <dgm:prSet/>
      <dgm:spPr/>
      <dgm:t>
        <a:bodyPr/>
        <a:lstStyle/>
        <a:p>
          <a:endParaRPr lang="en-US"/>
        </a:p>
      </dgm:t>
    </dgm:pt>
    <dgm:pt modelId="{C7EF21C7-A2AF-4D77-A504-83949459CF1E}" type="sibTrans" cxnId="{214E5853-862B-47B3-A111-87356B401140}">
      <dgm:prSet/>
      <dgm:spPr/>
      <dgm:t>
        <a:bodyPr/>
        <a:lstStyle/>
        <a:p>
          <a:endParaRPr lang="en-US"/>
        </a:p>
      </dgm:t>
    </dgm:pt>
    <dgm:pt modelId="{F50FFB7F-0A58-494A-B1CA-B405D1A22C79}">
      <dgm:prSet phldrT="[Text]"/>
      <dgm:spPr/>
      <dgm:t>
        <a:bodyPr/>
        <a:lstStyle/>
        <a:p>
          <a:r>
            <a:rPr lang="en-US" dirty="0" smtClean="0"/>
            <a:t> </a:t>
          </a:r>
          <a:endParaRPr lang="en-US" dirty="0"/>
        </a:p>
      </dgm:t>
    </dgm:pt>
    <dgm:pt modelId="{E210224C-9A5F-4F35-A932-A7A3D27142E9}" type="parTrans" cxnId="{9DC32149-7DA6-47E7-87D7-C6E081A7EE94}">
      <dgm:prSet/>
      <dgm:spPr/>
      <dgm:t>
        <a:bodyPr/>
        <a:lstStyle/>
        <a:p>
          <a:endParaRPr lang="en-US"/>
        </a:p>
      </dgm:t>
    </dgm:pt>
    <dgm:pt modelId="{0E02895D-2E17-4162-AD6F-98BE5BF0DF01}" type="sibTrans" cxnId="{9DC32149-7DA6-47E7-87D7-C6E081A7EE94}">
      <dgm:prSet/>
      <dgm:spPr/>
      <dgm:t>
        <a:bodyPr/>
        <a:lstStyle/>
        <a:p>
          <a:endParaRPr lang="en-US"/>
        </a:p>
      </dgm:t>
    </dgm:pt>
    <dgm:pt modelId="{22A76BA1-DA3E-4AB0-95CB-220D3AEC16DD}">
      <dgm:prSet phldrT="[Text]"/>
      <dgm:spPr/>
      <dgm:t>
        <a:bodyPr/>
        <a:lstStyle/>
        <a:p>
          <a:r>
            <a:rPr lang="en-US" dirty="0" smtClean="0"/>
            <a:t> </a:t>
          </a:r>
          <a:endParaRPr lang="en-US" dirty="0"/>
        </a:p>
      </dgm:t>
    </dgm:pt>
    <dgm:pt modelId="{100C849A-D8F2-4139-89F0-44CBFF38CBB4}" type="parTrans" cxnId="{DDC6D0AF-173C-41ED-A5C6-FF33361263F0}">
      <dgm:prSet/>
      <dgm:spPr/>
      <dgm:t>
        <a:bodyPr/>
        <a:lstStyle/>
        <a:p>
          <a:endParaRPr lang="en-US"/>
        </a:p>
      </dgm:t>
    </dgm:pt>
    <dgm:pt modelId="{EB1DD51C-68E4-4C96-A44B-46421A96913D}" type="sibTrans" cxnId="{DDC6D0AF-173C-41ED-A5C6-FF33361263F0}">
      <dgm:prSet/>
      <dgm:spPr/>
      <dgm:t>
        <a:bodyPr/>
        <a:lstStyle/>
        <a:p>
          <a:endParaRPr lang="en-US"/>
        </a:p>
      </dgm:t>
    </dgm:pt>
    <dgm:pt modelId="{781EE5E8-B023-4504-93FE-DB0371446920}">
      <dgm:prSet phldrT="[Text]"/>
      <dgm:spPr/>
      <dgm:t>
        <a:bodyPr/>
        <a:lstStyle/>
        <a:p>
          <a:r>
            <a:rPr lang="en-US" dirty="0" smtClean="0"/>
            <a:t> </a:t>
          </a:r>
          <a:endParaRPr lang="en-US" dirty="0"/>
        </a:p>
      </dgm:t>
    </dgm:pt>
    <dgm:pt modelId="{B49D3E78-6965-4E64-B721-2806F4FC883C}" type="parTrans" cxnId="{1E71FB94-C7C2-4C8D-9926-0C1F63A49266}">
      <dgm:prSet/>
      <dgm:spPr/>
      <dgm:t>
        <a:bodyPr/>
        <a:lstStyle/>
        <a:p>
          <a:endParaRPr lang="en-US"/>
        </a:p>
      </dgm:t>
    </dgm:pt>
    <dgm:pt modelId="{24FA9A3C-DC13-41BA-ADDB-6064ECB3D679}" type="sibTrans" cxnId="{1E71FB94-C7C2-4C8D-9926-0C1F63A49266}">
      <dgm:prSet/>
      <dgm:spPr/>
      <dgm:t>
        <a:bodyPr/>
        <a:lstStyle/>
        <a:p>
          <a:endParaRPr lang="en-US"/>
        </a:p>
      </dgm:t>
    </dgm:pt>
    <dgm:pt modelId="{4CBC16BB-421B-4710-9C80-261FA18D1879}" type="pres">
      <dgm:prSet presAssocID="{E8FFDC54-10CC-4DF3-9821-B3395D67B32A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B37C0EB-D708-4D01-806B-0B4BECE86EDE}" type="pres">
      <dgm:prSet presAssocID="{E04BC2D2-01EA-487B-A13A-EBE6EC1EB25B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7CF4654-2CDC-4797-ABE1-B154BA303F83}" type="pres">
      <dgm:prSet presAssocID="{B4ADEFE4-97FE-4CBC-AD4E-F50D074A33EC}" presName="sibTrans" presStyleLbl="sibTrans2D1" presStyleIdx="0" presStyleCnt="5"/>
      <dgm:spPr/>
      <dgm:t>
        <a:bodyPr/>
        <a:lstStyle/>
        <a:p>
          <a:endParaRPr lang="en-US"/>
        </a:p>
      </dgm:t>
    </dgm:pt>
    <dgm:pt modelId="{52E96E87-0DFF-448B-90E5-AFA160911951}" type="pres">
      <dgm:prSet presAssocID="{B4ADEFE4-97FE-4CBC-AD4E-F50D074A33EC}" presName="connectorText" presStyleLbl="sibTrans2D1" presStyleIdx="0" presStyleCnt="5"/>
      <dgm:spPr/>
      <dgm:t>
        <a:bodyPr/>
        <a:lstStyle/>
        <a:p>
          <a:endParaRPr lang="en-US"/>
        </a:p>
      </dgm:t>
    </dgm:pt>
    <dgm:pt modelId="{DE26F147-E0AD-4ACD-A2E5-A5EEAEADEBD8}" type="pres">
      <dgm:prSet presAssocID="{D992105A-B6C5-4A6C-8FEF-CE677CCB33CB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E16E194-846F-4FEE-B6D2-0013A40FD007}" type="pres">
      <dgm:prSet presAssocID="{C7EF21C7-A2AF-4D77-A504-83949459CF1E}" presName="sibTrans" presStyleLbl="sibTrans2D1" presStyleIdx="1" presStyleCnt="5"/>
      <dgm:spPr/>
      <dgm:t>
        <a:bodyPr/>
        <a:lstStyle/>
        <a:p>
          <a:endParaRPr lang="en-US"/>
        </a:p>
      </dgm:t>
    </dgm:pt>
    <dgm:pt modelId="{05EFD95D-A1F1-40BB-A24F-F6B23968B7A5}" type="pres">
      <dgm:prSet presAssocID="{C7EF21C7-A2AF-4D77-A504-83949459CF1E}" presName="connectorText" presStyleLbl="sibTrans2D1" presStyleIdx="1" presStyleCnt="5"/>
      <dgm:spPr/>
      <dgm:t>
        <a:bodyPr/>
        <a:lstStyle/>
        <a:p>
          <a:endParaRPr lang="en-US"/>
        </a:p>
      </dgm:t>
    </dgm:pt>
    <dgm:pt modelId="{7C862C63-5E59-4188-BF7E-F082AB887163}" type="pres">
      <dgm:prSet presAssocID="{F50FFB7F-0A58-494A-B1CA-B405D1A22C79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4FA77BA-0DA1-4485-86F1-9F67E5BF45C5}" type="pres">
      <dgm:prSet presAssocID="{0E02895D-2E17-4162-AD6F-98BE5BF0DF01}" presName="sibTrans" presStyleLbl="sibTrans2D1" presStyleIdx="2" presStyleCnt="5"/>
      <dgm:spPr/>
      <dgm:t>
        <a:bodyPr/>
        <a:lstStyle/>
        <a:p>
          <a:endParaRPr lang="en-US"/>
        </a:p>
      </dgm:t>
    </dgm:pt>
    <dgm:pt modelId="{ABD72D3E-F1DC-45BD-AD61-8A482EF3D9F1}" type="pres">
      <dgm:prSet presAssocID="{0E02895D-2E17-4162-AD6F-98BE5BF0DF01}" presName="connectorText" presStyleLbl="sibTrans2D1" presStyleIdx="2" presStyleCnt="5"/>
      <dgm:spPr/>
      <dgm:t>
        <a:bodyPr/>
        <a:lstStyle/>
        <a:p>
          <a:endParaRPr lang="en-US"/>
        </a:p>
      </dgm:t>
    </dgm:pt>
    <dgm:pt modelId="{7EE7EE8D-AC66-4E60-88DF-E50270037804}" type="pres">
      <dgm:prSet presAssocID="{22A76BA1-DA3E-4AB0-95CB-220D3AEC16DD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8A2CD6A-22A9-4575-9CCA-20A6E39FFDBB}" type="pres">
      <dgm:prSet presAssocID="{EB1DD51C-68E4-4C96-A44B-46421A96913D}" presName="sibTrans" presStyleLbl="sibTrans2D1" presStyleIdx="3" presStyleCnt="5"/>
      <dgm:spPr/>
      <dgm:t>
        <a:bodyPr/>
        <a:lstStyle/>
        <a:p>
          <a:endParaRPr lang="en-US"/>
        </a:p>
      </dgm:t>
    </dgm:pt>
    <dgm:pt modelId="{5750FA1F-EDD3-4282-A7F9-EBAF911C5BA4}" type="pres">
      <dgm:prSet presAssocID="{EB1DD51C-68E4-4C96-A44B-46421A96913D}" presName="connectorText" presStyleLbl="sibTrans2D1" presStyleIdx="3" presStyleCnt="5"/>
      <dgm:spPr/>
      <dgm:t>
        <a:bodyPr/>
        <a:lstStyle/>
        <a:p>
          <a:endParaRPr lang="en-US"/>
        </a:p>
      </dgm:t>
    </dgm:pt>
    <dgm:pt modelId="{E5578B9A-EE32-4871-9D52-C65863933079}" type="pres">
      <dgm:prSet presAssocID="{781EE5E8-B023-4504-93FE-DB0371446920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34D4036-7716-4E45-ACCC-821D452C5478}" type="pres">
      <dgm:prSet presAssocID="{24FA9A3C-DC13-41BA-ADDB-6064ECB3D679}" presName="sibTrans" presStyleLbl="sibTrans2D1" presStyleIdx="4" presStyleCnt="5"/>
      <dgm:spPr/>
      <dgm:t>
        <a:bodyPr/>
        <a:lstStyle/>
        <a:p>
          <a:endParaRPr lang="en-US"/>
        </a:p>
      </dgm:t>
    </dgm:pt>
    <dgm:pt modelId="{B2A358B1-D5D7-409E-91D9-38C2A5797F20}" type="pres">
      <dgm:prSet presAssocID="{24FA9A3C-DC13-41BA-ADDB-6064ECB3D679}" presName="connectorText" presStyleLbl="sibTrans2D1" presStyleIdx="4" presStyleCnt="5"/>
      <dgm:spPr/>
      <dgm:t>
        <a:bodyPr/>
        <a:lstStyle/>
        <a:p>
          <a:endParaRPr lang="en-US"/>
        </a:p>
      </dgm:t>
    </dgm:pt>
  </dgm:ptLst>
  <dgm:cxnLst>
    <dgm:cxn modelId="{E52CE139-233B-4395-8BF7-42D890C6F143}" type="presOf" srcId="{24FA9A3C-DC13-41BA-ADDB-6064ECB3D679}" destId="{B2A358B1-D5D7-409E-91D9-38C2A5797F20}" srcOrd="1" destOrd="0" presId="urn:microsoft.com/office/officeart/2005/8/layout/cycle2"/>
    <dgm:cxn modelId="{F2DDC9E8-4326-4C0A-A81F-05C515B1D6CE}" type="presOf" srcId="{B4ADEFE4-97FE-4CBC-AD4E-F50D074A33EC}" destId="{52E96E87-0DFF-448B-90E5-AFA160911951}" srcOrd="1" destOrd="0" presId="urn:microsoft.com/office/officeart/2005/8/layout/cycle2"/>
    <dgm:cxn modelId="{5B473D81-0F5F-4A22-8CA2-34721890E567}" type="presOf" srcId="{EB1DD51C-68E4-4C96-A44B-46421A96913D}" destId="{98A2CD6A-22A9-4575-9CCA-20A6E39FFDBB}" srcOrd="0" destOrd="0" presId="urn:microsoft.com/office/officeart/2005/8/layout/cycle2"/>
    <dgm:cxn modelId="{613ADFEF-D95E-42EA-BC2F-150C52459669}" type="presOf" srcId="{781EE5E8-B023-4504-93FE-DB0371446920}" destId="{E5578B9A-EE32-4871-9D52-C65863933079}" srcOrd="0" destOrd="0" presId="urn:microsoft.com/office/officeart/2005/8/layout/cycle2"/>
    <dgm:cxn modelId="{27C0C467-9E2A-4CCB-9635-44743D3A247A}" type="presOf" srcId="{B4ADEFE4-97FE-4CBC-AD4E-F50D074A33EC}" destId="{C7CF4654-2CDC-4797-ABE1-B154BA303F83}" srcOrd="0" destOrd="0" presId="urn:microsoft.com/office/officeart/2005/8/layout/cycle2"/>
    <dgm:cxn modelId="{9DAB4EB0-6661-424D-8EB5-0948A80CB756}" type="presOf" srcId="{E04BC2D2-01EA-487B-A13A-EBE6EC1EB25B}" destId="{CB37C0EB-D708-4D01-806B-0B4BECE86EDE}" srcOrd="0" destOrd="0" presId="urn:microsoft.com/office/officeart/2005/8/layout/cycle2"/>
    <dgm:cxn modelId="{E7846F78-C413-4A34-B526-8EA5ECA9E786}" type="presOf" srcId="{E8FFDC54-10CC-4DF3-9821-B3395D67B32A}" destId="{4CBC16BB-421B-4710-9C80-261FA18D1879}" srcOrd="0" destOrd="0" presId="urn:microsoft.com/office/officeart/2005/8/layout/cycle2"/>
    <dgm:cxn modelId="{B3935FE5-F28E-4E3D-90C8-30A7B1763507}" type="presOf" srcId="{22A76BA1-DA3E-4AB0-95CB-220D3AEC16DD}" destId="{7EE7EE8D-AC66-4E60-88DF-E50270037804}" srcOrd="0" destOrd="0" presId="urn:microsoft.com/office/officeart/2005/8/layout/cycle2"/>
    <dgm:cxn modelId="{DDC6D0AF-173C-41ED-A5C6-FF33361263F0}" srcId="{E8FFDC54-10CC-4DF3-9821-B3395D67B32A}" destId="{22A76BA1-DA3E-4AB0-95CB-220D3AEC16DD}" srcOrd="3" destOrd="0" parTransId="{100C849A-D8F2-4139-89F0-44CBFF38CBB4}" sibTransId="{EB1DD51C-68E4-4C96-A44B-46421A96913D}"/>
    <dgm:cxn modelId="{1E71FB94-C7C2-4C8D-9926-0C1F63A49266}" srcId="{E8FFDC54-10CC-4DF3-9821-B3395D67B32A}" destId="{781EE5E8-B023-4504-93FE-DB0371446920}" srcOrd="4" destOrd="0" parTransId="{B49D3E78-6965-4E64-B721-2806F4FC883C}" sibTransId="{24FA9A3C-DC13-41BA-ADDB-6064ECB3D679}"/>
    <dgm:cxn modelId="{B2118417-A6EC-4518-BF78-98F58BACC2C2}" type="presOf" srcId="{0E02895D-2E17-4162-AD6F-98BE5BF0DF01}" destId="{A4FA77BA-0DA1-4485-86F1-9F67E5BF45C5}" srcOrd="0" destOrd="0" presId="urn:microsoft.com/office/officeart/2005/8/layout/cycle2"/>
    <dgm:cxn modelId="{1412666F-07D2-4953-B8EC-77FFB0B793EB}" type="presOf" srcId="{C7EF21C7-A2AF-4D77-A504-83949459CF1E}" destId="{05EFD95D-A1F1-40BB-A24F-F6B23968B7A5}" srcOrd="1" destOrd="0" presId="urn:microsoft.com/office/officeart/2005/8/layout/cycle2"/>
    <dgm:cxn modelId="{9DC32149-7DA6-47E7-87D7-C6E081A7EE94}" srcId="{E8FFDC54-10CC-4DF3-9821-B3395D67B32A}" destId="{F50FFB7F-0A58-494A-B1CA-B405D1A22C79}" srcOrd="2" destOrd="0" parTransId="{E210224C-9A5F-4F35-A932-A7A3D27142E9}" sibTransId="{0E02895D-2E17-4162-AD6F-98BE5BF0DF01}"/>
    <dgm:cxn modelId="{FF1FC90D-BBBF-4CBB-B341-90B37918D985}" type="presOf" srcId="{24FA9A3C-DC13-41BA-ADDB-6064ECB3D679}" destId="{534D4036-7716-4E45-ACCC-821D452C5478}" srcOrd="0" destOrd="0" presId="urn:microsoft.com/office/officeart/2005/8/layout/cycle2"/>
    <dgm:cxn modelId="{A4B121DC-A2B2-4D94-ADB7-607BC4371460}" srcId="{E8FFDC54-10CC-4DF3-9821-B3395D67B32A}" destId="{E04BC2D2-01EA-487B-A13A-EBE6EC1EB25B}" srcOrd="0" destOrd="0" parTransId="{D6F4D2B8-1ABE-4C4D-82FC-13B104B61543}" sibTransId="{B4ADEFE4-97FE-4CBC-AD4E-F50D074A33EC}"/>
    <dgm:cxn modelId="{39BF0D06-A9B2-4493-ADDA-37965BA15C8D}" type="presOf" srcId="{D992105A-B6C5-4A6C-8FEF-CE677CCB33CB}" destId="{DE26F147-E0AD-4ACD-A2E5-A5EEAEADEBD8}" srcOrd="0" destOrd="0" presId="urn:microsoft.com/office/officeart/2005/8/layout/cycle2"/>
    <dgm:cxn modelId="{7E718D24-7EFB-41A8-8FF3-6CDB8831D93B}" type="presOf" srcId="{C7EF21C7-A2AF-4D77-A504-83949459CF1E}" destId="{BE16E194-846F-4FEE-B6D2-0013A40FD007}" srcOrd="0" destOrd="0" presId="urn:microsoft.com/office/officeart/2005/8/layout/cycle2"/>
    <dgm:cxn modelId="{214E5853-862B-47B3-A111-87356B401140}" srcId="{E8FFDC54-10CC-4DF3-9821-B3395D67B32A}" destId="{D992105A-B6C5-4A6C-8FEF-CE677CCB33CB}" srcOrd="1" destOrd="0" parTransId="{27C0E4A1-E966-4134-B786-3EF04986C1FE}" sibTransId="{C7EF21C7-A2AF-4D77-A504-83949459CF1E}"/>
    <dgm:cxn modelId="{C41AA90C-5CA5-4CED-BD80-715C89BB6CFC}" type="presOf" srcId="{EB1DD51C-68E4-4C96-A44B-46421A96913D}" destId="{5750FA1F-EDD3-4282-A7F9-EBAF911C5BA4}" srcOrd="1" destOrd="0" presId="urn:microsoft.com/office/officeart/2005/8/layout/cycle2"/>
    <dgm:cxn modelId="{E1A12616-EB9D-4DD2-8D9C-30924DE0AE88}" type="presOf" srcId="{0E02895D-2E17-4162-AD6F-98BE5BF0DF01}" destId="{ABD72D3E-F1DC-45BD-AD61-8A482EF3D9F1}" srcOrd="1" destOrd="0" presId="urn:microsoft.com/office/officeart/2005/8/layout/cycle2"/>
    <dgm:cxn modelId="{02ECBC6A-BB0A-48A0-A45A-1D0D4DAF9E17}" type="presOf" srcId="{F50FFB7F-0A58-494A-B1CA-B405D1A22C79}" destId="{7C862C63-5E59-4188-BF7E-F082AB887163}" srcOrd="0" destOrd="0" presId="urn:microsoft.com/office/officeart/2005/8/layout/cycle2"/>
    <dgm:cxn modelId="{B74E8278-3DCC-490B-9044-033EEEAFE875}" type="presParOf" srcId="{4CBC16BB-421B-4710-9C80-261FA18D1879}" destId="{CB37C0EB-D708-4D01-806B-0B4BECE86EDE}" srcOrd="0" destOrd="0" presId="urn:microsoft.com/office/officeart/2005/8/layout/cycle2"/>
    <dgm:cxn modelId="{A8A39482-83A2-4D01-8373-E91CF6405577}" type="presParOf" srcId="{4CBC16BB-421B-4710-9C80-261FA18D1879}" destId="{C7CF4654-2CDC-4797-ABE1-B154BA303F83}" srcOrd="1" destOrd="0" presId="urn:microsoft.com/office/officeart/2005/8/layout/cycle2"/>
    <dgm:cxn modelId="{61A81C7C-6763-4CED-BD0C-E8D86EA7B0AA}" type="presParOf" srcId="{C7CF4654-2CDC-4797-ABE1-B154BA303F83}" destId="{52E96E87-0DFF-448B-90E5-AFA160911951}" srcOrd="0" destOrd="0" presId="urn:microsoft.com/office/officeart/2005/8/layout/cycle2"/>
    <dgm:cxn modelId="{99CA7BB7-F542-490C-BAC4-B5610907A282}" type="presParOf" srcId="{4CBC16BB-421B-4710-9C80-261FA18D1879}" destId="{DE26F147-E0AD-4ACD-A2E5-A5EEAEADEBD8}" srcOrd="2" destOrd="0" presId="urn:microsoft.com/office/officeart/2005/8/layout/cycle2"/>
    <dgm:cxn modelId="{65CBF305-58AA-44CC-AAEA-39405D8B95B7}" type="presParOf" srcId="{4CBC16BB-421B-4710-9C80-261FA18D1879}" destId="{BE16E194-846F-4FEE-B6D2-0013A40FD007}" srcOrd="3" destOrd="0" presId="urn:microsoft.com/office/officeart/2005/8/layout/cycle2"/>
    <dgm:cxn modelId="{2B4BA413-9094-4078-9467-79734C9C2106}" type="presParOf" srcId="{BE16E194-846F-4FEE-B6D2-0013A40FD007}" destId="{05EFD95D-A1F1-40BB-A24F-F6B23968B7A5}" srcOrd="0" destOrd="0" presId="urn:microsoft.com/office/officeart/2005/8/layout/cycle2"/>
    <dgm:cxn modelId="{10C2DD58-A044-429D-9D73-4F956DCCA81A}" type="presParOf" srcId="{4CBC16BB-421B-4710-9C80-261FA18D1879}" destId="{7C862C63-5E59-4188-BF7E-F082AB887163}" srcOrd="4" destOrd="0" presId="urn:microsoft.com/office/officeart/2005/8/layout/cycle2"/>
    <dgm:cxn modelId="{2312EE89-192C-407B-9B2D-19BA8ED729C0}" type="presParOf" srcId="{4CBC16BB-421B-4710-9C80-261FA18D1879}" destId="{A4FA77BA-0DA1-4485-86F1-9F67E5BF45C5}" srcOrd="5" destOrd="0" presId="urn:microsoft.com/office/officeart/2005/8/layout/cycle2"/>
    <dgm:cxn modelId="{B6001303-7FD6-4F7D-B812-3E57F9702F15}" type="presParOf" srcId="{A4FA77BA-0DA1-4485-86F1-9F67E5BF45C5}" destId="{ABD72D3E-F1DC-45BD-AD61-8A482EF3D9F1}" srcOrd="0" destOrd="0" presId="urn:microsoft.com/office/officeart/2005/8/layout/cycle2"/>
    <dgm:cxn modelId="{4B6E22E6-6208-4F1B-AEE0-BDBAF6E08C13}" type="presParOf" srcId="{4CBC16BB-421B-4710-9C80-261FA18D1879}" destId="{7EE7EE8D-AC66-4E60-88DF-E50270037804}" srcOrd="6" destOrd="0" presId="urn:microsoft.com/office/officeart/2005/8/layout/cycle2"/>
    <dgm:cxn modelId="{5571475E-B88D-45BF-A9C6-D67BFD4FF65F}" type="presParOf" srcId="{4CBC16BB-421B-4710-9C80-261FA18D1879}" destId="{98A2CD6A-22A9-4575-9CCA-20A6E39FFDBB}" srcOrd="7" destOrd="0" presId="urn:microsoft.com/office/officeart/2005/8/layout/cycle2"/>
    <dgm:cxn modelId="{42EE927A-615B-4232-ABA7-80867AEA0FD4}" type="presParOf" srcId="{98A2CD6A-22A9-4575-9CCA-20A6E39FFDBB}" destId="{5750FA1F-EDD3-4282-A7F9-EBAF911C5BA4}" srcOrd="0" destOrd="0" presId="urn:microsoft.com/office/officeart/2005/8/layout/cycle2"/>
    <dgm:cxn modelId="{56AEE6F1-4FDD-4C34-A973-0CC8BAC5ECC5}" type="presParOf" srcId="{4CBC16BB-421B-4710-9C80-261FA18D1879}" destId="{E5578B9A-EE32-4871-9D52-C65863933079}" srcOrd="8" destOrd="0" presId="urn:microsoft.com/office/officeart/2005/8/layout/cycle2"/>
    <dgm:cxn modelId="{739539B2-7445-4DF8-B927-DF83C04512FF}" type="presParOf" srcId="{4CBC16BB-421B-4710-9C80-261FA18D1879}" destId="{534D4036-7716-4E45-ACCC-821D452C5478}" srcOrd="9" destOrd="0" presId="urn:microsoft.com/office/officeart/2005/8/layout/cycle2"/>
    <dgm:cxn modelId="{438B85B6-7DB1-4738-8206-4E47356CCDF8}" type="presParOf" srcId="{534D4036-7716-4E45-ACCC-821D452C5478}" destId="{B2A358B1-D5D7-409E-91D9-38C2A5797F20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7FCB277-2DA6-4781-B3D7-F4F646FE42D1}" type="doc">
      <dgm:prSet loTypeId="urn:microsoft.com/office/officeart/2005/8/layout/hierarchy6" loCatId="hierarchy" qsTypeId="urn:microsoft.com/office/officeart/2005/8/quickstyle/simple2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0DA7CBAF-7B03-4C46-AD1A-8552E16D1C66}">
      <dgm:prSet phldrT="[Text]"/>
      <dgm:spPr>
        <a:xfrm>
          <a:off x="3094219" y="428902"/>
          <a:ext cx="962056" cy="641371"/>
        </a:xfrm>
        <a:prstGeom prst="roundRect">
          <a:avLst>
            <a:gd name="adj" fmla="val 10000"/>
          </a:avLst>
        </a:prstGeom>
        <a:solidFill>
          <a:srgbClr val="ED7D31">
            <a:hueOff val="0"/>
            <a:satOff val="0"/>
            <a:lumOff val="0"/>
            <a:alphaOff val="0"/>
          </a:srgbClr>
        </a:solidFill>
        <a:ln w="1905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r>
            <a:rPr lang="en-US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ALL</a:t>
          </a:r>
        </a:p>
      </dgm:t>
    </dgm:pt>
    <dgm:pt modelId="{BC9B6164-B97A-4CF0-91CF-174F847B2DB9}" type="parTrans" cxnId="{0E33357D-B7B5-4A58-9248-77DE3C6F89CF}">
      <dgm:prSet/>
      <dgm:spPr/>
      <dgm:t>
        <a:bodyPr/>
        <a:lstStyle/>
        <a:p>
          <a:endParaRPr lang="en-US"/>
        </a:p>
      </dgm:t>
    </dgm:pt>
    <dgm:pt modelId="{135B3FC5-CF64-43C0-8C9E-4DD54BB006FD}" type="sibTrans" cxnId="{0E33357D-B7B5-4A58-9248-77DE3C6F89CF}">
      <dgm:prSet/>
      <dgm:spPr/>
      <dgm:t>
        <a:bodyPr/>
        <a:lstStyle/>
        <a:p>
          <a:endParaRPr lang="en-US"/>
        </a:p>
      </dgm:t>
    </dgm:pt>
    <dgm:pt modelId="{6C5D30C3-2F28-4943-9495-C5197F541794}">
      <dgm:prSet phldrT="[Text]"/>
      <dgm:spPr>
        <a:xfrm>
          <a:off x="2156214" y="1326821"/>
          <a:ext cx="962056" cy="641371"/>
        </a:xfrm>
        <a:prstGeom prst="roundRect">
          <a:avLst>
            <a:gd name="adj" fmla="val 10000"/>
          </a:avLst>
        </a:prstGeom>
        <a:solidFill>
          <a:srgbClr val="FFC000">
            <a:hueOff val="0"/>
            <a:satOff val="0"/>
            <a:lumOff val="0"/>
            <a:alphaOff val="0"/>
          </a:srgbClr>
        </a:solidFill>
        <a:ln w="1905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r>
            <a:rPr lang="en-US" dirty="0" smtClean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IT</a:t>
          </a:r>
          <a:endParaRPr lang="en-US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gm:t>
    </dgm:pt>
    <dgm:pt modelId="{243D13A8-F3B4-4E4A-8502-509413F497DC}" type="parTrans" cxnId="{1EB61275-94D1-447D-AEDE-C96BD3EFACBF}">
      <dgm:prSet/>
      <dgm:spPr>
        <a:xfrm>
          <a:off x="2637242" y="1070273"/>
          <a:ext cx="938005" cy="256548"/>
        </a:xfrm>
        <a:custGeom>
          <a:avLst/>
          <a:gdLst/>
          <a:ahLst/>
          <a:cxnLst/>
          <a:rect l="0" t="0" r="0" b="0"/>
          <a:pathLst>
            <a:path>
              <a:moveTo>
                <a:pt x="938005" y="0"/>
              </a:moveTo>
              <a:lnTo>
                <a:pt x="938005" y="128274"/>
              </a:lnTo>
              <a:lnTo>
                <a:pt x="0" y="128274"/>
              </a:lnTo>
              <a:lnTo>
                <a:pt x="0" y="256548"/>
              </a:lnTo>
            </a:path>
          </a:pathLst>
        </a:custGeom>
        <a:noFill/>
        <a:ln w="12700" cap="flat" cmpd="sng" algn="ctr">
          <a:solidFill>
            <a:srgbClr val="FFC000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BC692CA6-9FBC-4DD6-8FD6-89F5596D5D13}" type="sibTrans" cxnId="{1EB61275-94D1-447D-AEDE-C96BD3EFACBF}">
      <dgm:prSet/>
      <dgm:spPr/>
      <dgm:t>
        <a:bodyPr/>
        <a:lstStyle/>
        <a:p>
          <a:endParaRPr lang="en-US"/>
        </a:p>
      </dgm:t>
    </dgm:pt>
    <dgm:pt modelId="{28991B23-78E0-4518-9CFA-C8C89A96E719}">
      <dgm:prSet phldrT="[Text]"/>
      <dgm:spPr>
        <a:xfrm>
          <a:off x="1530877" y="2224741"/>
          <a:ext cx="962056" cy="641371"/>
        </a:xfrm>
        <a:prstGeom prst="roundRect">
          <a:avLst>
            <a:gd name="adj" fmla="val 10000"/>
          </a:avLst>
        </a:prstGeom>
        <a:solidFill>
          <a:srgbClr val="4472C4">
            <a:hueOff val="0"/>
            <a:satOff val="0"/>
            <a:lumOff val="0"/>
            <a:alphaOff val="0"/>
          </a:srgbClr>
        </a:solidFill>
        <a:ln w="1905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r>
            <a:rPr lang="en-US" dirty="0" smtClean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2010/Travel</a:t>
          </a:r>
          <a:endParaRPr lang="en-US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gm:t>
    </dgm:pt>
    <dgm:pt modelId="{694DA266-3A24-4C9E-A837-9F31C31C47BF}" type="parTrans" cxnId="{5D1B1096-7E68-4ADE-B48E-3490E7B52453}">
      <dgm:prSet/>
      <dgm:spPr>
        <a:xfrm>
          <a:off x="2011905" y="1968193"/>
          <a:ext cx="625336" cy="256548"/>
        </a:xfrm>
        <a:custGeom>
          <a:avLst/>
          <a:gdLst/>
          <a:ahLst/>
          <a:cxnLst/>
          <a:rect l="0" t="0" r="0" b="0"/>
          <a:pathLst>
            <a:path>
              <a:moveTo>
                <a:pt x="625336" y="0"/>
              </a:moveTo>
              <a:lnTo>
                <a:pt x="625336" y="128274"/>
              </a:lnTo>
              <a:lnTo>
                <a:pt x="0" y="128274"/>
              </a:lnTo>
              <a:lnTo>
                <a:pt x="0" y="256548"/>
              </a:lnTo>
            </a:path>
          </a:pathLst>
        </a:custGeom>
        <a:noFill/>
        <a:ln w="12700" cap="flat" cmpd="sng" algn="ctr">
          <a:solidFill>
            <a:srgbClr val="4472C4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03E4C027-E2FA-4ADF-AFED-10C04CC210D7}" type="sibTrans" cxnId="{5D1B1096-7E68-4ADE-B48E-3490E7B52453}">
      <dgm:prSet/>
      <dgm:spPr/>
      <dgm:t>
        <a:bodyPr/>
        <a:lstStyle/>
        <a:p>
          <a:endParaRPr lang="en-US"/>
        </a:p>
      </dgm:t>
    </dgm:pt>
    <dgm:pt modelId="{EE3D0A8D-1E9D-406B-B7D8-69AD6E1241E9}">
      <dgm:prSet phldrT="[Text]"/>
      <dgm:spPr>
        <a:xfrm>
          <a:off x="2781550" y="2224741"/>
          <a:ext cx="962056" cy="641371"/>
        </a:xfrm>
        <a:prstGeom prst="roundRect">
          <a:avLst>
            <a:gd name="adj" fmla="val 10000"/>
          </a:avLst>
        </a:prstGeom>
        <a:solidFill>
          <a:srgbClr val="4472C4">
            <a:hueOff val="0"/>
            <a:satOff val="0"/>
            <a:lumOff val="0"/>
            <a:alphaOff val="0"/>
          </a:srgbClr>
        </a:solidFill>
        <a:ln w="1905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r>
            <a:rPr lang="en-US" dirty="0" smtClean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2012/Travel</a:t>
          </a:r>
          <a:endParaRPr lang="en-US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gm:t>
    </dgm:pt>
    <dgm:pt modelId="{C1EBF545-2C92-454D-B956-F3373D605AF0}" type="parTrans" cxnId="{D896D104-3589-41C7-9E60-AF4D14B29E88}">
      <dgm:prSet/>
      <dgm:spPr>
        <a:xfrm>
          <a:off x="2637242" y="1968193"/>
          <a:ext cx="625336" cy="25654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8274"/>
              </a:lnTo>
              <a:lnTo>
                <a:pt x="625336" y="128274"/>
              </a:lnTo>
              <a:lnTo>
                <a:pt x="625336" y="256548"/>
              </a:lnTo>
            </a:path>
          </a:pathLst>
        </a:custGeom>
        <a:noFill/>
        <a:ln w="12700" cap="flat" cmpd="sng" algn="ctr">
          <a:solidFill>
            <a:srgbClr val="4472C4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98424FF4-BAAE-4B8A-BDD9-83DA6B7F6EE6}" type="sibTrans" cxnId="{D896D104-3589-41C7-9E60-AF4D14B29E88}">
      <dgm:prSet/>
      <dgm:spPr/>
      <dgm:t>
        <a:bodyPr/>
        <a:lstStyle/>
        <a:p>
          <a:endParaRPr lang="en-US"/>
        </a:p>
      </dgm:t>
    </dgm:pt>
    <dgm:pt modelId="{03AF6C71-40D1-42BD-89A1-7274DED96D8E}">
      <dgm:prSet phldrT="[Text]"/>
      <dgm:spPr>
        <a:xfrm>
          <a:off x="4032224" y="1326821"/>
          <a:ext cx="962056" cy="641371"/>
        </a:xfrm>
        <a:prstGeom prst="roundRect">
          <a:avLst>
            <a:gd name="adj" fmla="val 10000"/>
          </a:avLst>
        </a:prstGeom>
        <a:solidFill>
          <a:srgbClr val="FFC000">
            <a:hueOff val="0"/>
            <a:satOff val="0"/>
            <a:lumOff val="0"/>
            <a:alphaOff val="0"/>
          </a:srgbClr>
        </a:solidFill>
        <a:ln w="1905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r>
            <a:rPr lang="en-US" dirty="0" smtClean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UK</a:t>
          </a:r>
          <a:endParaRPr lang="en-US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gm:t>
    </dgm:pt>
    <dgm:pt modelId="{A66F22E4-AD3D-4B29-894B-35D20682C48E}" type="parTrans" cxnId="{FA6D5AFD-BAF8-4ED2-B968-1821D439F252}">
      <dgm:prSet/>
      <dgm:spPr>
        <a:xfrm>
          <a:off x="3575247" y="1070273"/>
          <a:ext cx="938005" cy="25654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8274"/>
              </a:lnTo>
              <a:lnTo>
                <a:pt x="938005" y="128274"/>
              </a:lnTo>
              <a:lnTo>
                <a:pt x="938005" y="256548"/>
              </a:lnTo>
            </a:path>
          </a:pathLst>
        </a:custGeom>
        <a:noFill/>
        <a:ln w="12700" cap="flat" cmpd="sng" algn="ctr">
          <a:solidFill>
            <a:srgbClr val="FFC000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3506C8EF-0483-4D3B-BC58-2C3185F54B57}" type="sibTrans" cxnId="{FA6D5AFD-BAF8-4ED2-B968-1821D439F252}">
      <dgm:prSet/>
      <dgm:spPr/>
      <dgm:t>
        <a:bodyPr/>
        <a:lstStyle/>
        <a:p>
          <a:endParaRPr lang="en-US"/>
        </a:p>
      </dgm:t>
    </dgm:pt>
    <dgm:pt modelId="{5BCE5495-FBAA-431B-A064-C503A068A1C5}">
      <dgm:prSet phldrT="[Text]"/>
      <dgm:spPr>
        <a:xfrm>
          <a:off x="4032224" y="2224741"/>
          <a:ext cx="962056" cy="641371"/>
        </a:xfrm>
        <a:prstGeom prst="roundRect">
          <a:avLst>
            <a:gd name="adj" fmla="val 10000"/>
          </a:avLst>
        </a:prstGeom>
        <a:solidFill>
          <a:srgbClr val="4472C4">
            <a:hueOff val="0"/>
            <a:satOff val="0"/>
            <a:lumOff val="0"/>
            <a:alphaOff val="0"/>
          </a:srgbClr>
        </a:solidFill>
        <a:ln w="1905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r>
            <a:rPr lang="en-US" dirty="0" smtClean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2010/Accident</a:t>
          </a:r>
          <a:endParaRPr lang="en-US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gm:t>
    </dgm:pt>
    <dgm:pt modelId="{14E9613A-CC41-4442-B6D9-ECF09FFECFD4}" type="parTrans" cxnId="{56DBDDB9-B1C9-4869-AE51-7FDF4AC6D13E}">
      <dgm:prSet/>
      <dgm:spPr>
        <a:xfrm>
          <a:off x="4467532" y="1968193"/>
          <a:ext cx="91440" cy="25654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56548"/>
              </a:lnTo>
            </a:path>
          </a:pathLst>
        </a:custGeom>
        <a:noFill/>
        <a:ln w="12700" cap="flat" cmpd="sng" algn="ctr">
          <a:solidFill>
            <a:srgbClr val="4472C4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600AF0E8-E7A0-4E4B-859D-06F793B0CBBD}" type="sibTrans" cxnId="{56DBDDB9-B1C9-4869-AE51-7FDF4AC6D13E}">
      <dgm:prSet/>
      <dgm:spPr/>
      <dgm:t>
        <a:bodyPr/>
        <a:lstStyle/>
        <a:p>
          <a:endParaRPr lang="en-US"/>
        </a:p>
      </dgm:t>
    </dgm:pt>
    <dgm:pt modelId="{F2CB56B9-9EC9-42CB-B10C-FB22CF3E52FB}">
      <dgm:prSet phldrT="[Text]"/>
      <dgm:spPr>
        <a:xfrm>
          <a:off x="0" y="364765"/>
          <a:ext cx="5097780" cy="769645"/>
        </a:xfrm>
        <a:prstGeom prst="roundRect">
          <a:avLst>
            <a:gd name="adj" fmla="val 10000"/>
          </a:avLst>
        </a:prstGeom>
        <a:solidFill>
          <a:srgbClr val="A5A5A5">
            <a:tint val="40000"/>
            <a:hueOff val="0"/>
            <a:satOff val="0"/>
            <a:lumOff val="0"/>
            <a:alphaOff val="0"/>
          </a:srgbClr>
        </a:solidFill>
        <a:ln>
          <a:noFill/>
        </a:ln>
        <a:effectLst/>
      </dgm:spPr>
      <dgm:t>
        <a:bodyPr/>
        <a:lstStyle/>
        <a:p>
          <a:r>
            <a:rPr lang="en-US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Common to </a:t>
          </a:r>
          <a:r>
            <a:rPr lang="en-US" b="1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ALL</a:t>
          </a:r>
          <a:r>
            <a:rPr lang="en-US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 Policies</a:t>
          </a:r>
        </a:p>
      </dgm:t>
    </dgm:pt>
    <dgm:pt modelId="{8A1B9EB7-52EF-4831-B93A-108990691342}" type="parTrans" cxnId="{B2B0B66D-DD86-4E9E-A240-85F68D85788E}">
      <dgm:prSet/>
      <dgm:spPr/>
      <dgm:t>
        <a:bodyPr/>
        <a:lstStyle/>
        <a:p>
          <a:endParaRPr lang="en-US"/>
        </a:p>
      </dgm:t>
    </dgm:pt>
    <dgm:pt modelId="{F88DF1ED-9F8C-4CB6-8652-495147FA42D0}" type="sibTrans" cxnId="{B2B0B66D-DD86-4E9E-A240-85F68D85788E}">
      <dgm:prSet/>
      <dgm:spPr/>
      <dgm:t>
        <a:bodyPr/>
        <a:lstStyle/>
        <a:p>
          <a:endParaRPr lang="en-US"/>
        </a:p>
      </dgm:t>
    </dgm:pt>
    <dgm:pt modelId="{201AC60D-D5F8-459D-A0B3-3B273220C107}">
      <dgm:prSet phldrT="[Text]"/>
      <dgm:spPr>
        <a:xfrm>
          <a:off x="0" y="1262684"/>
          <a:ext cx="5097780" cy="769645"/>
        </a:xfrm>
        <a:prstGeom prst="roundRect">
          <a:avLst>
            <a:gd name="adj" fmla="val 10000"/>
          </a:avLst>
        </a:prstGeom>
        <a:solidFill>
          <a:srgbClr val="A5A5A5">
            <a:tint val="40000"/>
            <a:hueOff val="0"/>
            <a:satOff val="0"/>
            <a:lumOff val="0"/>
            <a:alphaOff val="0"/>
          </a:srgbClr>
        </a:solidFill>
        <a:ln>
          <a:noFill/>
        </a:ln>
        <a:effectLst/>
      </dgm:spPr>
      <dgm:t>
        <a:bodyPr/>
        <a:lstStyle/>
        <a:p>
          <a:r>
            <a:rPr lang="en-US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Common to a specific </a:t>
          </a:r>
          <a:r>
            <a:rPr lang="en-US" b="1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COUNTRY</a:t>
          </a:r>
        </a:p>
      </dgm:t>
    </dgm:pt>
    <dgm:pt modelId="{72687650-50C1-4A36-9DAD-EF80618F109F}" type="parTrans" cxnId="{02B64E96-D19E-470C-9DBA-98CA3BFBBCE9}">
      <dgm:prSet/>
      <dgm:spPr/>
      <dgm:t>
        <a:bodyPr/>
        <a:lstStyle/>
        <a:p>
          <a:endParaRPr lang="en-US"/>
        </a:p>
      </dgm:t>
    </dgm:pt>
    <dgm:pt modelId="{2F61257E-B19E-44FB-8E01-36392E8969D7}" type="sibTrans" cxnId="{02B64E96-D19E-470C-9DBA-98CA3BFBBCE9}">
      <dgm:prSet/>
      <dgm:spPr/>
      <dgm:t>
        <a:bodyPr/>
        <a:lstStyle/>
        <a:p>
          <a:endParaRPr lang="en-US"/>
        </a:p>
      </dgm:t>
    </dgm:pt>
    <dgm:pt modelId="{6E1E92C9-91F6-4551-BE3E-2E3673467D99}">
      <dgm:prSet phldrT="[Text]"/>
      <dgm:spPr>
        <a:xfrm>
          <a:off x="0" y="2160604"/>
          <a:ext cx="5097780" cy="769645"/>
        </a:xfrm>
        <a:prstGeom prst="roundRect">
          <a:avLst>
            <a:gd name="adj" fmla="val 10000"/>
          </a:avLst>
        </a:prstGeom>
        <a:solidFill>
          <a:srgbClr val="A5A5A5">
            <a:tint val="40000"/>
            <a:hueOff val="0"/>
            <a:satOff val="0"/>
            <a:lumOff val="0"/>
            <a:alphaOff val="0"/>
          </a:srgbClr>
        </a:solidFill>
        <a:ln>
          <a:noFill/>
        </a:ln>
        <a:effectLst/>
      </dgm:spPr>
      <dgm:t>
        <a:bodyPr/>
        <a:lstStyle/>
        <a:p>
          <a:r>
            <a:rPr lang="en-US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Specific by </a:t>
          </a:r>
          <a:r>
            <a:rPr lang="en-US" b="1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YEAR / TYPE</a:t>
          </a:r>
          <a:endParaRPr lang="en-US" b="1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alibri" panose="020F0502020204030204"/>
            <a:ea typeface="+mn-ea"/>
            <a:cs typeface="+mn-cs"/>
          </a:endParaRPr>
        </a:p>
      </dgm:t>
    </dgm:pt>
    <dgm:pt modelId="{26990AC2-F865-499C-B971-5EB4D98D961F}" type="parTrans" cxnId="{0357F14C-EF4C-4680-9BFD-505B3E40DA4B}">
      <dgm:prSet/>
      <dgm:spPr/>
      <dgm:t>
        <a:bodyPr/>
        <a:lstStyle/>
        <a:p>
          <a:endParaRPr lang="en-US"/>
        </a:p>
      </dgm:t>
    </dgm:pt>
    <dgm:pt modelId="{62D975E0-E760-42C9-8AF1-698AEC0461E8}" type="sibTrans" cxnId="{0357F14C-EF4C-4680-9BFD-505B3E40DA4B}">
      <dgm:prSet/>
      <dgm:spPr/>
      <dgm:t>
        <a:bodyPr/>
        <a:lstStyle/>
        <a:p>
          <a:endParaRPr lang="en-US"/>
        </a:p>
      </dgm:t>
    </dgm:pt>
    <dgm:pt modelId="{C0D7BA12-7D8D-4896-B7ED-81042836E3E1}" type="pres">
      <dgm:prSet presAssocID="{A7FCB277-2DA6-4781-B3D7-F4F646FE42D1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BCEEE42-747A-432E-BA1C-6301CDBF3544}" type="pres">
      <dgm:prSet presAssocID="{A7FCB277-2DA6-4781-B3D7-F4F646FE42D1}" presName="hierFlow" presStyleCnt="0"/>
      <dgm:spPr/>
    </dgm:pt>
    <dgm:pt modelId="{C153E621-9423-431B-9427-F0A7E622489D}" type="pres">
      <dgm:prSet presAssocID="{A7FCB277-2DA6-4781-B3D7-F4F646FE42D1}" presName="firstBuf" presStyleCnt="0"/>
      <dgm:spPr/>
    </dgm:pt>
    <dgm:pt modelId="{FADDB64C-5C53-43D7-B9B9-1BA9C11FC41A}" type="pres">
      <dgm:prSet presAssocID="{A7FCB277-2DA6-4781-B3D7-F4F646FE42D1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294BA4B9-9455-44CD-AB6C-5D68111FD401}" type="pres">
      <dgm:prSet presAssocID="{0DA7CBAF-7B03-4C46-AD1A-8552E16D1C66}" presName="Name14" presStyleCnt="0"/>
      <dgm:spPr/>
    </dgm:pt>
    <dgm:pt modelId="{ACA89D77-ADD4-46A6-82FD-F3CFD766A781}" type="pres">
      <dgm:prSet presAssocID="{0DA7CBAF-7B03-4C46-AD1A-8552E16D1C66}" presName="level1Shap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4742E17-B7D1-4108-A30F-541636B5180A}" type="pres">
      <dgm:prSet presAssocID="{0DA7CBAF-7B03-4C46-AD1A-8552E16D1C66}" presName="hierChild2" presStyleCnt="0"/>
      <dgm:spPr/>
    </dgm:pt>
    <dgm:pt modelId="{2CF17950-9830-4559-B732-2D9A4CD1F420}" type="pres">
      <dgm:prSet presAssocID="{243D13A8-F3B4-4E4A-8502-509413F497DC}" presName="Name19" presStyleLbl="parChTrans1D2" presStyleIdx="0" presStyleCnt="2"/>
      <dgm:spPr/>
      <dgm:t>
        <a:bodyPr/>
        <a:lstStyle/>
        <a:p>
          <a:endParaRPr lang="en-US"/>
        </a:p>
      </dgm:t>
    </dgm:pt>
    <dgm:pt modelId="{6E473EF2-C0AB-40F7-A5F2-EFC58CF0004D}" type="pres">
      <dgm:prSet presAssocID="{6C5D30C3-2F28-4943-9495-C5197F541794}" presName="Name21" presStyleCnt="0"/>
      <dgm:spPr/>
    </dgm:pt>
    <dgm:pt modelId="{11E81815-5E5F-4124-84C9-3019A8BC2F40}" type="pres">
      <dgm:prSet presAssocID="{6C5D30C3-2F28-4943-9495-C5197F541794}" presName="level2Shape" presStyleLbl="node2" presStyleIdx="0" presStyleCnt="2"/>
      <dgm:spPr/>
      <dgm:t>
        <a:bodyPr/>
        <a:lstStyle/>
        <a:p>
          <a:endParaRPr lang="en-US"/>
        </a:p>
      </dgm:t>
    </dgm:pt>
    <dgm:pt modelId="{C5CBEFFB-22B6-466E-B220-DF6E7E7C1527}" type="pres">
      <dgm:prSet presAssocID="{6C5D30C3-2F28-4943-9495-C5197F541794}" presName="hierChild3" presStyleCnt="0"/>
      <dgm:spPr/>
    </dgm:pt>
    <dgm:pt modelId="{D09D6F35-5AD4-48B7-9C4A-7377A78EAED5}" type="pres">
      <dgm:prSet presAssocID="{694DA266-3A24-4C9E-A837-9F31C31C47BF}" presName="Name19" presStyleLbl="parChTrans1D3" presStyleIdx="0" presStyleCnt="3"/>
      <dgm:spPr/>
      <dgm:t>
        <a:bodyPr/>
        <a:lstStyle/>
        <a:p>
          <a:endParaRPr lang="en-US"/>
        </a:p>
      </dgm:t>
    </dgm:pt>
    <dgm:pt modelId="{4A4E1741-FB41-47AC-9651-607EF878CD8A}" type="pres">
      <dgm:prSet presAssocID="{28991B23-78E0-4518-9CFA-C8C89A96E719}" presName="Name21" presStyleCnt="0"/>
      <dgm:spPr/>
    </dgm:pt>
    <dgm:pt modelId="{E63CA9C4-0B60-4EF1-A77A-85712C949EEE}" type="pres">
      <dgm:prSet presAssocID="{28991B23-78E0-4518-9CFA-C8C89A96E719}" presName="level2Shape" presStyleLbl="node3" presStyleIdx="0" presStyleCnt="3"/>
      <dgm:spPr/>
      <dgm:t>
        <a:bodyPr/>
        <a:lstStyle/>
        <a:p>
          <a:endParaRPr lang="en-US"/>
        </a:p>
      </dgm:t>
    </dgm:pt>
    <dgm:pt modelId="{4A9566B6-D25A-415B-B478-5C23F10D8C5C}" type="pres">
      <dgm:prSet presAssocID="{28991B23-78E0-4518-9CFA-C8C89A96E719}" presName="hierChild3" presStyleCnt="0"/>
      <dgm:spPr/>
    </dgm:pt>
    <dgm:pt modelId="{B900F2E6-0B55-43CD-882D-E69C2F51F16F}" type="pres">
      <dgm:prSet presAssocID="{C1EBF545-2C92-454D-B956-F3373D605AF0}" presName="Name19" presStyleLbl="parChTrans1D3" presStyleIdx="1" presStyleCnt="3"/>
      <dgm:spPr/>
      <dgm:t>
        <a:bodyPr/>
        <a:lstStyle/>
        <a:p>
          <a:endParaRPr lang="en-US"/>
        </a:p>
      </dgm:t>
    </dgm:pt>
    <dgm:pt modelId="{6FA0E9B0-F573-46CC-964F-E09D5F98784C}" type="pres">
      <dgm:prSet presAssocID="{EE3D0A8D-1E9D-406B-B7D8-69AD6E1241E9}" presName="Name21" presStyleCnt="0"/>
      <dgm:spPr/>
    </dgm:pt>
    <dgm:pt modelId="{80B2C87B-D617-4EF9-98AF-ED032AD35970}" type="pres">
      <dgm:prSet presAssocID="{EE3D0A8D-1E9D-406B-B7D8-69AD6E1241E9}" presName="level2Shape" presStyleLbl="node3" presStyleIdx="1" presStyleCnt="3"/>
      <dgm:spPr/>
      <dgm:t>
        <a:bodyPr/>
        <a:lstStyle/>
        <a:p>
          <a:endParaRPr lang="en-US"/>
        </a:p>
      </dgm:t>
    </dgm:pt>
    <dgm:pt modelId="{2E8C8D82-D9CF-4CA6-B92F-44E8ABDBD216}" type="pres">
      <dgm:prSet presAssocID="{EE3D0A8D-1E9D-406B-B7D8-69AD6E1241E9}" presName="hierChild3" presStyleCnt="0"/>
      <dgm:spPr/>
    </dgm:pt>
    <dgm:pt modelId="{14119998-17AB-4756-9FAD-365F2C10AC1D}" type="pres">
      <dgm:prSet presAssocID="{A66F22E4-AD3D-4B29-894B-35D20682C48E}" presName="Name19" presStyleLbl="parChTrans1D2" presStyleIdx="1" presStyleCnt="2"/>
      <dgm:spPr/>
      <dgm:t>
        <a:bodyPr/>
        <a:lstStyle/>
        <a:p>
          <a:endParaRPr lang="en-US"/>
        </a:p>
      </dgm:t>
    </dgm:pt>
    <dgm:pt modelId="{7B6D4A87-E62E-41AB-AC59-7E1D74694800}" type="pres">
      <dgm:prSet presAssocID="{03AF6C71-40D1-42BD-89A1-7274DED96D8E}" presName="Name21" presStyleCnt="0"/>
      <dgm:spPr/>
    </dgm:pt>
    <dgm:pt modelId="{3C311D61-07BB-465D-891C-D9D08CD350BD}" type="pres">
      <dgm:prSet presAssocID="{03AF6C71-40D1-42BD-89A1-7274DED96D8E}" presName="level2Shape" presStyleLbl="node2" presStyleIdx="1" presStyleCnt="2"/>
      <dgm:spPr/>
      <dgm:t>
        <a:bodyPr/>
        <a:lstStyle/>
        <a:p>
          <a:endParaRPr lang="en-US"/>
        </a:p>
      </dgm:t>
    </dgm:pt>
    <dgm:pt modelId="{39E28352-5549-4062-9E58-AA09403EB99F}" type="pres">
      <dgm:prSet presAssocID="{03AF6C71-40D1-42BD-89A1-7274DED96D8E}" presName="hierChild3" presStyleCnt="0"/>
      <dgm:spPr/>
    </dgm:pt>
    <dgm:pt modelId="{A2014136-2599-42A8-BE8B-9B99C12132E4}" type="pres">
      <dgm:prSet presAssocID="{14E9613A-CC41-4442-B6D9-ECF09FFECFD4}" presName="Name19" presStyleLbl="parChTrans1D3" presStyleIdx="2" presStyleCnt="3"/>
      <dgm:spPr/>
      <dgm:t>
        <a:bodyPr/>
        <a:lstStyle/>
        <a:p>
          <a:endParaRPr lang="en-US"/>
        </a:p>
      </dgm:t>
    </dgm:pt>
    <dgm:pt modelId="{E5B080E7-39F1-4CE7-9FFC-AD266E7EE7D9}" type="pres">
      <dgm:prSet presAssocID="{5BCE5495-FBAA-431B-A064-C503A068A1C5}" presName="Name21" presStyleCnt="0"/>
      <dgm:spPr/>
    </dgm:pt>
    <dgm:pt modelId="{28F918B5-ABF1-4816-BBE5-915164EAC549}" type="pres">
      <dgm:prSet presAssocID="{5BCE5495-FBAA-431B-A064-C503A068A1C5}" presName="level2Shape" presStyleLbl="node3" presStyleIdx="2" presStyleCnt="3"/>
      <dgm:spPr/>
      <dgm:t>
        <a:bodyPr/>
        <a:lstStyle/>
        <a:p>
          <a:endParaRPr lang="en-US"/>
        </a:p>
      </dgm:t>
    </dgm:pt>
    <dgm:pt modelId="{15A2087D-E251-45D2-90F5-DA8E5E23CFFF}" type="pres">
      <dgm:prSet presAssocID="{5BCE5495-FBAA-431B-A064-C503A068A1C5}" presName="hierChild3" presStyleCnt="0"/>
      <dgm:spPr/>
    </dgm:pt>
    <dgm:pt modelId="{3770F795-B571-4B51-B46A-5209A1D9B049}" type="pres">
      <dgm:prSet presAssocID="{A7FCB277-2DA6-4781-B3D7-F4F646FE42D1}" presName="bgShapesFlow" presStyleCnt="0"/>
      <dgm:spPr/>
    </dgm:pt>
    <dgm:pt modelId="{6F0E633D-E898-4FE5-B959-64112E94842A}" type="pres">
      <dgm:prSet presAssocID="{F2CB56B9-9EC9-42CB-B10C-FB22CF3E52FB}" presName="rectComp" presStyleCnt="0"/>
      <dgm:spPr/>
    </dgm:pt>
    <dgm:pt modelId="{03DC0EBC-EDA4-4081-839B-2E09A74C341D}" type="pres">
      <dgm:prSet presAssocID="{F2CB56B9-9EC9-42CB-B10C-FB22CF3E52FB}" presName="bgRect" presStyleLbl="bgShp" presStyleIdx="0" presStyleCnt="3"/>
      <dgm:spPr/>
      <dgm:t>
        <a:bodyPr/>
        <a:lstStyle/>
        <a:p>
          <a:endParaRPr lang="en-US"/>
        </a:p>
      </dgm:t>
    </dgm:pt>
    <dgm:pt modelId="{8F9F4C05-CD60-4914-97E4-F4FBC8D66B77}" type="pres">
      <dgm:prSet presAssocID="{F2CB56B9-9EC9-42CB-B10C-FB22CF3E52FB}" presName="bgRectTx" presStyleLbl="bgShp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D8F762A-7037-436F-BBA8-6DAD068680AF}" type="pres">
      <dgm:prSet presAssocID="{F2CB56B9-9EC9-42CB-B10C-FB22CF3E52FB}" presName="spComp" presStyleCnt="0"/>
      <dgm:spPr/>
    </dgm:pt>
    <dgm:pt modelId="{7589F8D8-8112-48DD-9427-030C7646A409}" type="pres">
      <dgm:prSet presAssocID="{F2CB56B9-9EC9-42CB-B10C-FB22CF3E52FB}" presName="vSp" presStyleCnt="0"/>
      <dgm:spPr/>
    </dgm:pt>
    <dgm:pt modelId="{27AAC441-9BB2-4F89-8224-161155BFF64A}" type="pres">
      <dgm:prSet presAssocID="{201AC60D-D5F8-459D-A0B3-3B273220C107}" presName="rectComp" presStyleCnt="0"/>
      <dgm:spPr/>
    </dgm:pt>
    <dgm:pt modelId="{27AE2834-37B5-4AE2-B727-F5B2D80104D5}" type="pres">
      <dgm:prSet presAssocID="{201AC60D-D5F8-459D-A0B3-3B273220C107}" presName="bgRect" presStyleLbl="bgShp" presStyleIdx="1" presStyleCnt="3"/>
      <dgm:spPr/>
      <dgm:t>
        <a:bodyPr/>
        <a:lstStyle/>
        <a:p>
          <a:endParaRPr lang="en-US"/>
        </a:p>
      </dgm:t>
    </dgm:pt>
    <dgm:pt modelId="{6BCEA29C-6854-41E0-B752-949EE94D51B3}" type="pres">
      <dgm:prSet presAssocID="{201AC60D-D5F8-459D-A0B3-3B273220C107}" presName="bgRectTx" presStyleLbl="bgShp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CBC992E-354F-4EAA-9E20-D9B756ABF476}" type="pres">
      <dgm:prSet presAssocID="{201AC60D-D5F8-459D-A0B3-3B273220C107}" presName="spComp" presStyleCnt="0"/>
      <dgm:spPr/>
    </dgm:pt>
    <dgm:pt modelId="{9630D32D-A18F-4218-9722-BCA626B3E567}" type="pres">
      <dgm:prSet presAssocID="{201AC60D-D5F8-459D-A0B3-3B273220C107}" presName="vSp" presStyleCnt="0"/>
      <dgm:spPr/>
    </dgm:pt>
    <dgm:pt modelId="{73C4DD10-4388-446D-B3CB-78CF3A020933}" type="pres">
      <dgm:prSet presAssocID="{6E1E92C9-91F6-4551-BE3E-2E3673467D99}" presName="rectComp" presStyleCnt="0"/>
      <dgm:spPr/>
    </dgm:pt>
    <dgm:pt modelId="{12D1A580-EA38-460E-B0B5-7CE43EA42854}" type="pres">
      <dgm:prSet presAssocID="{6E1E92C9-91F6-4551-BE3E-2E3673467D99}" presName="bgRect" presStyleLbl="bgShp" presStyleIdx="2" presStyleCnt="3" custLinFactNeighborX="-166"/>
      <dgm:spPr/>
      <dgm:t>
        <a:bodyPr/>
        <a:lstStyle/>
        <a:p>
          <a:endParaRPr lang="en-US"/>
        </a:p>
      </dgm:t>
    </dgm:pt>
    <dgm:pt modelId="{525868BF-97A5-4FDA-82AE-692807EB64A9}" type="pres">
      <dgm:prSet presAssocID="{6E1E92C9-91F6-4551-BE3E-2E3673467D99}" presName="bgRectTx" presStyleLbl="bgShp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7281677-570D-4F3D-9FF2-E053291359A1}" type="presOf" srcId="{03AF6C71-40D1-42BD-89A1-7274DED96D8E}" destId="{3C311D61-07BB-465D-891C-D9D08CD350BD}" srcOrd="0" destOrd="0" presId="urn:microsoft.com/office/officeart/2005/8/layout/hierarchy6"/>
    <dgm:cxn modelId="{5D1B1096-7E68-4ADE-B48E-3490E7B52453}" srcId="{6C5D30C3-2F28-4943-9495-C5197F541794}" destId="{28991B23-78E0-4518-9CFA-C8C89A96E719}" srcOrd="0" destOrd="0" parTransId="{694DA266-3A24-4C9E-A837-9F31C31C47BF}" sibTransId="{03E4C027-E2FA-4ADF-AFED-10C04CC210D7}"/>
    <dgm:cxn modelId="{C07158B2-74E2-473A-87DE-28CE6BFBCF9B}" type="presOf" srcId="{28991B23-78E0-4518-9CFA-C8C89A96E719}" destId="{E63CA9C4-0B60-4EF1-A77A-85712C949EEE}" srcOrd="0" destOrd="0" presId="urn:microsoft.com/office/officeart/2005/8/layout/hierarchy6"/>
    <dgm:cxn modelId="{18F5C26C-A6A4-4225-B122-CB34CDBE248F}" type="presOf" srcId="{EE3D0A8D-1E9D-406B-B7D8-69AD6E1241E9}" destId="{80B2C87B-D617-4EF9-98AF-ED032AD35970}" srcOrd="0" destOrd="0" presId="urn:microsoft.com/office/officeart/2005/8/layout/hierarchy6"/>
    <dgm:cxn modelId="{D6A154CC-0273-4D20-9E8E-0DC7086DB773}" type="presOf" srcId="{0DA7CBAF-7B03-4C46-AD1A-8552E16D1C66}" destId="{ACA89D77-ADD4-46A6-82FD-F3CFD766A781}" srcOrd="0" destOrd="0" presId="urn:microsoft.com/office/officeart/2005/8/layout/hierarchy6"/>
    <dgm:cxn modelId="{07309D8C-B0AE-4C72-9C00-98DDD3814B7E}" type="presOf" srcId="{243D13A8-F3B4-4E4A-8502-509413F497DC}" destId="{2CF17950-9830-4559-B732-2D9A4CD1F420}" srcOrd="0" destOrd="0" presId="urn:microsoft.com/office/officeart/2005/8/layout/hierarchy6"/>
    <dgm:cxn modelId="{8B40D9BA-909C-4424-89E7-6B137E8DAA20}" type="presOf" srcId="{201AC60D-D5F8-459D-A0B3-3B273220C107}" destId="{27AE2834-37B5-4AE2-B727-F5B2D80104D5}" srcOrd="0" destOrd="0" presId="urn:microsoft.com/office/officeart/2005/8/layout/hierarchy6"/>
    <dgm:cxn modelId="{B2B0B66D-DD86-4E9E-A240-85F68D85788E}" srcId="{A7FCB277-2DA6-4781-B3D7-F4F646FE42D1}" destId="{F2CB56B9-9EC9-42CB-B10C-FB22CF3E52FB}" srcOrd="1" destOrd="0" parTransId="{8A1B9EB7-52EF-4831-B93A-108990691342}" sibTransId="{F88DF1ED-9F8C-4CB6-8652-495147FA42D0}"/>
    <dgm:cxn modelId="{56DBDDB9-B1C9-4869-AE51-7FDF4AC6D13E}" srcId="{03AF6C71-40D1-42BD-89A1-7274DED96D8E}" destId="{5BCE5495-FBAA-431B-A064-C503A068A1C5}" srcOrd="0" destOrd="0" parTransId="{14E9613A-CC41-4442-B6D9-ECF09FFECFD4}" sibTransId="{600AF0E8-E7A0-4E4B-859D-06F793B0CBBD}"/>
    <dgm:cxn modelId="{53706AE2-A913-4A90-8A3E-F423E0E35F6C}" type="presOf" srcId="{6E1E92C9-91F6-4551-BE3E-2E3673467D99}" destId="{525868BF-97A5-4FDA-82AE-692807EB64A9}" srcOrd="1" destOrd="0" presId="urn:microsoft.com/office/officeart/2005/8/layout/hierarchy6"/>
    <dgm:cxn modelId="{02B64E96-D19E-470C-9DBA-98CA3BFBBCE9}" srcId="{A7FCB277-2DA6-4781-B3D7-F4F646FE42D1}" destId="{201AC60D-D5F8-459D-A0B3-3B273220C107}" srcOrd="2" destOrd="0" parTransId="{72687650-50C1-4A36-9DAD-EF80618F109F}" sibTransId="{2F61257E-B19E-44FB-8E01-36392E8969D7}"/>
    <dgm:cxn modelId="{D65C12A4-30DC-4004-9B6D-3E371956EE61}" type="presOf" srcId="{A7FCB277-2DA6-4781-B3D7-F4F646FE42D1}" destId="{C0D7BA12-7D8D-4896-B7ED-81042836E3E1}" srcOrd="0" destOrd="0" presId="urn:microsoft.com/office/officeart/2005/8/layout/hierarchy6"/>
    <dgm:cxn modelId="{FF979B18-66F7-45D2-BC42-3331D662A65E}" type="presOf" srcId="{F2CB56B9-9EC9-42CB-B10C-FB22CF3E52FB}" destId="{8F9F4C05-CD60-4914-97E4-F4FBC8D66B77}" srcOrd="1" destOrd="0" presId="urn:microsoft.com/office/officeart/2005/8/layout/hierarchy6"/>
    <dgm:cxn modelId="{CA20070B-5CC5-4FEB-9E73-BB7E2D5D5103}" type="presOf" srcId="{6C5D30C3-2F28-4943-9495-C5197F541794}" destId="{11E81815-5E5F-4124-84C9-3019A8BC2F40}" srcOrd="0" destOrd="0" presId="urn:microsoft.com/office/officeart/2005/8/layout/hierarchy6"/>
    <dgm:cxn modelId="{FA6D5AFD-BAF8-4ED2-B968-1821D439F252}" srcId="{0DA7CBAF-7B03-4C46-AD1A-8552E16D1C66}" destId="{03AF6C71-40D1-42BD-89A1-7274DED96D8E}" srcOrd="1" destOrd="0" parTransId="{A66F22E4-AD3D-4B29-894B-35D20682C48E}" sibTransId="{3506C8EF-0483-4D3B-BC58-2C3185F54B57}"/>
    <dgm:cxn modelId="{0E33357D-B7B5-4A58-9248-77DE3C6F89CF}" srcId="{A7FCB277-2DA6-4781-B3D7-F4F646FE42D1}" destId="{0DA7CBAF-7B03-4C46-AD1A-8552E16D1C66}" srcOrd="0" destOrd="0" parTransId="{BC9B6164-B97A-4CF0-91CF-174F847B2DB9}" sibTransId="{135B3FC5-CF64-43C0-8C9E-4DD54BB006FD}"/>
    <dgm:cxn modelId="{FD20E863-174B-426B-A5ED-3807FE68D3DE}" type="presOf" srcId="{694DA266-3A24-4C9E-A837-9F31C31C47BF}" destId="{D09D6F35-5AD4-48B7-9C4A-7377A78EAED5}" srcOrd="0" destOrd="0" presId="urn:microsoft.com/office/officeart/2005/8/layout/hierarchy6"/>
    <dgm:cxn modelId="{E0E7CEFF-C163-4F1A-AD29-CF36C90B6F7A}" type="presOf" srcId="{6E1E92C9-91F6-4551-BE3E-2E3673467D99}" destId="{12D1A580-EA38-460E-B0B5-7CE43EA42854}" srcOrd="0" destOrd="0" presId="urn:microsoft.com/office/officeart/2005/8/layout/hierarchy6"/>
    <dgm:cxn modelId="{48215405-7872-4A3E-9BAE-AFB21B138F4B}" type="presOf" srcId="{F2CB56B9-9EC9-42CB-B10C-FB22CF3E52FB}" destId="{03DC0EBC-EDA4-4081-839B-2E09A74C341D}" srcOrd="0" destOrd="0" presId="urn:microsoft.com/office/officeart/2005/8/layout/hierarchy6"/>
    <dgm:cxn modelId="{D896D104-3589-41C7-9E60-AF4D14B29E88}" srcId="{6C5D30C3-2F28-4943-9495-C5197F541794}" destId="{EE3D0A8D-1E9D-406B-B7D8-69AD6E1241E9}" srcOrd="1" destOrd="0" parTransId="{C1EBF545-2C92-454D-B956-F3373D605AF0}" sibTransId="{98424FF4-BAAE-4B8A-BDD9-83DA6B7F6EE6}"/>
    <dgm:cxn modelId="{0357F14C-EF4C-4680-9BFD-505B3E40DA4B}" srcId="{A7FCB277-2DA6-4781-B3D7-F4F646FE42D1}" destId="{6E1E92C9-91F6-4551-BE3E-2E3673467D99}" srcOrd="3" destOrd="0" parTransId="{26990AC2-F865-499C-B971-5EB4D98D961F}" sibTransId="{62D975E0-E760-42C9-8AF1-698AEC0461E8}"/>
    <dgm:cxn modelId="{6B9AC546-FB86-4850-87DD-4817CEBE8F3C}" type="presOf" srcId="{C1EBF545-2C92-454D-B956-F3373D605AF0}" destId="{B900F2E6-0B55-43CD-882D-E69C2F51F16F}" srcOrd="0" destOrd="0" presId="urn:microsoft.com/office/officeart/2005/8/layout/hierarchy6"/>
    <dgm:cxn modelId="{1EFB2C87-72E0-46CA-879F-2D7579C439ED}" type="presOf" srcId="{A66F22E4-AD3D-4B29-894B-35D20682C48E}" destId="{14119998-17AB-4756-9FAD-365F2C10AC1D}" srcOrd="0" destOrd="0" presId="urn:microsoft.com/office/officeart/2005/8/layout/hierarchy6"/>
    <dgm:cxn modelId="{1EB61275-94D1-447D-AEDE-C96BD3EFACBF}" srcId="{0DA7CBAF-7B03-4C46-AD1A-8552E16D1C66}" destId="{6C5D30C3-2F28-4943-9495-C5197F541794}" srcOrd="0" destOrd="0" parTransId="{243D13A8-F3B4-4E4A-8502-509413F497DC}" sibTransId="{BC692CA6-9FBC-4DD6-8FD6-89F5596D5D13}"/>
    <dgm:cxn modelId="{11AD7FDB-779A-4D53-B140-73489FD456A1}" type="presOf" srcId="{201AC60D-D5F8-459D-A0B3-3B273220C107}" destId="{6BCEA29C-6854-41E0-B752-949EE94D51B3}" srcOrd="1" destOrd="0" presId="urn:microsoft.com/office/officeart/2005/8/layout/hierarchy6"/>
    <dgm:cxn modelId="{75217E26-D0AE-4292-A0FD-6F4078A59147}" type="presOf" srcId="{5BCE5495-FBAA-431B-A064-C503A068A1C5}" destId="{28F918B5-ABF1-4816-BBE5-915164EAC549}" srcOrd="0" destOrd="0" presId="urn:microsoft.com/office/officeart/2005/8/layout/hierarchy6"/>
    <dgm:cxn modelId="{48ADD8A1-EF7E-4FB9-AA04-9F63001CD39A}" type="presOf" srcId="{14E9613A-CC41-4442-B6D9-ECF09FFECFD4}" destId="{A2014136-2599-42A8-BE8B-9B99C12132E4}" srcOrd="0" destOrd="0" presId="urn:microsoft.com/office/officeart/2005/8/layout/hierarchy6"/>
    <dgm:cxn modelId="{B3693734-9517-4EE9-8C15-D5AF5C376D57}" type="presParOf" srcId="{C0D7BA12-7D8D-4896-B7ED-81042836E3E1}" destId="{DBCEEE42-747A-432E-BA1C-6301CDBF3544}" srcOrd="0" destOrd="0" presId="urn:microsoft.com/office/officeart/2005/8/layout/hierarchy6"/>
    <dgm:cxn modelId="{7DB3B8F9-C72A-4847-80DF-5B53E05D214B}" type="presParOf" srcId="{DBCEEE42-747A-432E-BA1C-6301CDBF3544}" destId="{C153E621-9423-431B-9427-F0A7E622489D}" srcOrd="0" destOrd="0" presId="urn:microsoft.com/office/officeart/2005/8/layout/hierarchy6"/>
    <dgm:cxn modelId="{BA06DBC5-5C04-498C-B573-DE059B8CDED7}" type="presParOf" srcId="{DBCEEE42-747A-432E-BA1C-6301CDBF3544}" destId="{FADDB64C-5C53-43D7-B9B9-1BA9C11FC41A}" srcOrd="1" destOrd="0" presId="urn:microsoft.com/office/officeart/2005/8/layout/hierarchy6"/>
    <dgm:cxn modelId="{66B72DBE-A1F8-4072-84F3-23AC60C47B54}" type="presParOf" srcId="{FADDB64C-5C53-43D7-B9B9-1BA9C11FC41A}" destId="{294BA4B9-9455-44CD-AB6C-5D68111FD401}" srcOrd="0" destOrd="0" presId="urn:microsoft.com/office/officeart/2005/8/layout/hierarchy6"/>
    <dgm:cxn modelId="{A0A1C8DA-AB6B-4EDF-AF6D-12A6FA786023}" type="presParOf" srcId="{294BA4B9-9455-44CD-AB6C-5D68111FD401}" destId="{ACA89D77-ADD4-46A6-82FD-F3CFD766A781}" srcOrd="0" destOrd="0" presId="urn:microsoft.com/office/officeart/2005/8/layout/hierarchy6"/>
    <dgm:cxn modelId="{6E0BA56F-9712-4CF5-9D78-C20352C5148B}" type="presParOf" srcId="{294BA4B9-9455-44CD-AB6C-5D68111FD401}" destId="{54742E17-B7D1-4108-A30F-541636B5180A}" srcOrd="1" destOrd="0" presId="urn:microsoft.com/office/officeart/2005/8/layout/hierarchy6"/>
    <dgm:cxn modelId="{00D05CE2-C9DE-4D2F-9BCE-F1FBCAAB2F44}" type="presParOf" srcId="{54742E17-B7D1-4108-A30F-541636B5180A}" destId="{2CF17950-9830-4559-B732-2D9A4CD1F420}" srcOrd="0" destOrd="0" presId="urn:microsoft.com/office/officeart/2005/8/layout/hierarchy6"/>
    <dgm:cxn modelId="{11ED9CC8-45A4-44EB-98DB-D2E77024B62E}" type="presParOf" srcId="{54742E17-B7D1-4108-A30F-541636B5180A}" destId="{6E473EF2-C0AB-40F7-A5F2-EFC58CF0004D}" srcOrd="1" destOrd="0" presId="urn:microsoft.com/office/officeart/2005/8/layout/hierarchy6"/>
    <dgm:cxn modelId="{34190D4E-E1D3-45C8-99DE-BC238D9FF4D5}" type="presParOf" srcId="{6E473EF2-C0AB-40F7-A5F2-EFC58CF0004D}" destId="{11E81815-5E5F-4124-84C9-3019A8BC2F40}" srcOrd="0" destOrd="0" presId="urn:microsoft.com/office/officeart/2005/8/layout/hierarchy6"/>
    <dgm:cxn modelId="{3C71B01A-A379-4D3F-A080-EF0CBC0C614F}" type="presParOf" srcId="{6E473EF2-C0AB-40F7-A5F2-EFC58CF0004D}" destId="{C5CBEFFB-22B6-466E-B220-DF6E7E7C1527}" srcOrd="1" destOrd="0" presId="urn:microsoft.com/office/officeart/2005/8/layout/hierarchy6"/>
    <dgm:cxn modelId="{4D912305-D692-438A-969D-F54BEDB4879E}" type="presParOf" srcId="{C5CBEFFB-22B6-466E-B220-DF6E7E7C1527}" destId="{D09D6F35-5AD4-48B7-9C4A-7377A78EAED5}" srcOrd="0" destOrd="0" presId="urn:microsoft.com/office/officeart/2005/8/layout/hierarchy6"/>
    <dgm:cxn modelId="{E48387EC-5609-4913-85FE-8BA231A5F9ED}" type="presParOf" srcId="{C5CBEFFB-22B6-466E-B220-DF6E7E7C1527}" destId="{4A4E1741-FB41-47AC-9651-607EF878CD8A}" srcOrd="1" destOrd="0" presId="urn:microsoft.com/office/officeart/2005/8/layout/hierarchy6"/>
    <dgm:cxn modelId="{CD514523-364F-4DC0-B7D3-4808259CCE8B}" type="presParOf" srcId="{4A4E1741-FB41-47AC-9651-607EF878CD8A}" destId="{E63CA9C4-0B60-4EF1-A77A-85712C949EEE}" srcOrd="0" destOrd="0" presId="urn:microsoft.com/office/officeart/2005/8/layout/hierarchy6"/>
    <dgm:cxn modelId="{EA2EDA8C-9C5B-4E45-8C63-8BCB5A835809}" type="presParOf" srcId="{4A4E1741-FB41-47AC-9651-607EF878CD8A}" destId="{4A9566B6-D25A-415B-B478-5C23F10D8C5C}" srcOrd="1" destOrd="0" presId="urn:microsoft.com/office/officeart/2005/8/layout/hierarchy6"/>
    <dgm:cxn modelId="{7E6D6EAA-F3BD-40E4-84BF-3D3D8847F974}" type="presParOf" srcId="{C5CBEFFB-22B6-466E-B220-DF6E7E7C1527}" destId="{B900F2E6-0B55-43CD-882D-E69C2F51F16F}" srcOrd="2" destOrd="0" presId="urn:microsoft.com/office/officeart/2005/8/layout/hierarchy6"/>
    <dgm:cxn modelId="{EE2CC6FB-6A49-4795-8EAC-55B898E1A0CB}" type="presParOf" srcId="{C5CBEFFB-22B6-466E-B220-DF6E7E7C1527}" destId="{6FA0E9B0-F573-46CC-964F-E09D5F98784C}" srcOrd="3" destOrd="0" presId="urn:microsoft.com/office/officeart/2005/8/layout/hierarchy6"/>
    <dgm:cxn modelId="{B2471415-0136-43AB-BB50-E314423D2532}" type="presParOf" srcId="{6FA0E9B0-F573-46CC-964F-E09D5F98784C}" destId="{80B2C87B-D617-4EF9-98AF-ED032AD35970}" srcOrd="0" destOrd="0" presId="urn:microsoft.com/office/officeart/2005/8/layout/hierarchy6"/>
    <dgm:cxn modelId="{704FFEEB-5FB3-4BFD-8A03-A75E8ED70050}" type="presParOf" srcId="{6FA0E9B0-F573-46CC-964F-E09D5F98784C}" destId="{2E8C8D82-D9CF-4CA6-B92F-44E8ABDBD216}" srcOrd="1" destOrd="0" presId="urn:microsoft.com/office/officeart/2005/8/layout/hierarchy6"/>
    <dgm:cxn modelId="{177BAAB1-6400-483E-BC0B-F130C6E12BB4}" type="presParOf" srcId="{54742E17-B7D1-4108-A30F-541636B5180A}" destId="{14119998-17AB-4756-9FAD-365F2C10AC1D}" srcOrd="2" destOrd="0" presId="urn:microsoft.com/office/officeart/2005/8/layout/hierarchy6"/>
    <dgm:cxn modelId="{D48A321F-12DC-45F7-9978-594AB19EFD24}" type="presParOf" srcId="{54742E17-B7D1-4108-A30F-541636B5180A}" destId="{7B6D4A87-E62E-41AB-AC59-7E1D74694800}" srcOrd="3" destOrd="0" presId="urn:microsoft.com/office/officeart/2005/8/layout/hierarchy6"/>
    <dgm:cxn modelId="{9A58352C-CA34-48DE-9F7A-6F67AE81BA07}" type="presParOf" srcId="{7B6D4A87-E62E-41AB-AC59-7E1D74694800}" destId="{3C311D61-07BB-465D-891C-D9D08CD350BD}" srcOrd="0" destOrd="0" presId="urn:microsoft.com/office/officeart/2005/8/layout/hierarchy6"/>
    <dgm:cxn modelId="{D64FABEE-BB05-4DCF-A85B-453A2A65623D}" type="presParOf" srcId="{7B6D4A87-E62E-41AB-AC59-7E1D74694800}" destId="{39E28352-5549-4062-9E58-AA09403EB99F}" srcOrd="1" destOrd="0" presId="urn:microsoft.com/office/officeart/2005/8/layout/hierarchy6"/>
    <dgm:cxn modelId="{72282183-8E61-4843-AD07-C64CC6B7EA75}" type="presParOf" srcId="{39E28352-5549-4062-9E58-AA09403EB99F}" destId="{A2014136-2599-42A8-BE8B-9B99C12132E4}" srcOrd="0" destOrd="0" presId="urn:microsoft.com/office/officeart/2005/8/layout/hierarchy6"/>
    <dgm:cxn modelId="{22C783C3-2140-4119-9914-1D711283E5C6}" type="presParOf" srcId="{39E28352-5549-4062-9E58-AA09403EB99F}" destId="{E5B080E7-39F1-4CE7-9FFC-AD266E7EE7D9}" srcOrd="1" destOrd="0" presId="urn:microsoft.com/office/officeart/2005/8/layout/hierarchy6"/>
    <dgm:cxn modelId="{15DC835A-FB84-441A-BF0E-34CC8F5FC195}" type="presParOf" srcId="{E5B080E7-39F1-4CE7-9FFC-AD266E7EE7D9}" destId="{28F918B5-ABF1-4816-BBE5-915164EAC549}" srcOrd="0" destOrd="0" presId="urn:microsoft.com/office/officeart/2005/8/layout/hierarchy6"/>
    <dgm:cxn modelId="{C3C02DAE-291C-4BE4-861F-1AE26DB9FEAE}" type="presParOf" srcId="{E5B080E7-39F1-4CE7-9FFC-AD266E7EE7D9}" destId="{15A2087D-E251-45D2-90F5-DA8E5E23CFFF}" srcOrd="1" destOrd="0" presId="urn:microsoft.com/office/officeart/2005/8/layout/hierarchy6"/>
    <dgm:cxn modelId="{E38AD173-68A4-4831-AE14-FE4ECD86F995}" type="presParOf" srcId="{C0D7BA12-7D8D-4896-B7ED-81042836E3E1}" destId="{3770F795-B571-4B51-B46A-5209A1D9B049}" srcOrd="1" destOrd="0" presId="urn:microsoft.com/office/officeart/2005/8/layout/hierarchy6"/>
    <dgm:cxn modelId="{ED731F92-EE66-4D6F-8CF7-4A30F56C34C6}" type="presParOf" srcId="{3770F795-B571-4B51-B46A-5209A1D9B049}" destId="{6F0E633D-E898-4FE5-B959-64112E94842A}" srcOrd="0" destOrd="0" presId="urn:microsoft.com/office/officeart/2005/8/layout/hierarchy6"/>
    <dgm:cxn modelId="{64F0309E-FB85-49E2-ABEB-327E1377738A}" type="presParOf" srcId="{6F0E633D-E898-4FE5-B959-64112E94842A}" destId="{03DC0EBC-EDA4-4081-839B-2E09A74C341D}" srcOrd="0" destOrd="0" presId="urn:microsoft.com/office/officeart/2005/8/layout/hierarchy6"/>
    <dgm:cxn modelId="{C8C72CCE-D6B0-4D8C-9EEF-172AA6FF294C}" type="presParOf" srcId="{6F0E633D-E898-4FE5-B959-64112E94842A}" destId="{8F9F4C05-CD60-4914-97E4-F4FBC8D66B77}" srcOrd="1" destOrd="0" presId="urn:microsoft.com/office/officeart/2005/8/layout/hierarchy6"/>
    <dgm:cxn modelId="{2D39BEB8-FAC3-4B1C-9AC2-64417B7CB5DC}" type="presParOf" srcId="{3770F795-B571-4B51-B46A-5209A1D9B049}" destId="{2D8F762A-7037-436F-BBA8-6DAD068680AF}" srcOrd="1" destOrd="0" presId="urn:microsoft.com/office/officeart/2005/8/layout/hierarchy6"/>
    <dgm:cxn modelId="{55FA0701-52C7-4320-A694-A8CE37A5B9B8}" type="presParOf" srcId="{2D8F762A-7037-436F-BBA8-6DAD068680AF}" destId="{7589F8D8-8112-48DD-9427-030C7646A409}" srcOrd="0" destOrd="0" presId="urn:microsoft.com/office/officeart/2005/8/layout/hierarchy6"/>
    <dgm:cxn modelId="{9433544A-A86A-470B-BE19-75195BE0B4EA}" type="presParOf" srcId="{3770F795-B571-4B51-B46A-5209A1D9B049}" destId="{27AAC441-9BB2-4F89-8224-161155BFF64A}" srcOrd="2" destOrd="0" presId="urn:microsoft.com/office/officeart/2005/8/layout/hierarchy6"/>
    <dgm:cxn modelId="{D1311A0C-28E1-4CF4-997D-5A85FEEA5377}" type="presParOf" srcId="{27AAC441-9BB2-4F89-8224-161155BFF64A}" destId="{27AE2834-37B5-4AE2-B727-F5B2D80104D5}" srcOrd="0" destOrd="0" presId="urn:microsoft.com/office/officeart/2005/8/layout/hierarchy6"/>
    <dgm:cxn modelId="{A49F94C8-D607-4B9B-A315-2E755AB93E02}" type="presParOf" srcId="{27AAC441-9BB2-4F89-8224-161155BFF64A}" destId="{6BCEA29C-6854-41E0-B752-949EE94D51B3}" srcOrd="1" destOrd="0" presId="urn:microsoft.com/office/officeart/2005/8/layout/hierarchy6"/>
    <dgm:cxn modelId="{ECDC7020-298B-4EC2-B403-FC72D0AA7EE3}" type="presParOf" srcId="{3770F795-B571-4B51-B46A-5209A1D9B049}" destId="{8CBC992E-354F-4EAA-9E20-D9B756ABF476}" srcOrd="3" destOrd="0" presId="urn:microsoft.com/office/officeart/2005/8/layout/hierarchy6"/>
    <dgm:cxn modelId="{15FB4464-AFCA-40F3-BBFA-08F5F37530A6}" type="presParOf" srcId="{8CBC992E-354F-4EAA-9E20-D9B756ABF476}" destId="{9630D32D-A18F-4218-9722-BCA626B3E567}" srcOrd="0" destOrd="0" presId="urn:microsoft.com/office/officeart/2005/8/layout/hierarchy6"/>
    <dgm:cxn modelId="{DC302DDC-FADF-4052-A655-E1DD30A156C3}" type="presParOf" srcId="{3770F795-B571-4B51-B46A-5209A1D9B049}" destId="{73C4DD10-4388-446D-B3CB-78CF3A020933}" srcOrd="4" destOrd="0" presId="urn:microsoft.com/office/officeart/2005/8/layout/hierarchy6"/>
    <dgm:cxn modelId="{79B0213D-D6F4-4742-8FA5-E165AB9C3369}" type="presParOf" srcId="{73C4DD10-4388-446D-B3CB-78CF3A020933}" destId="{12D1A580-EA38-460E-B0B5-7CE43EA42854}" srcOrd="0" destOrd="0" presId="urn:microsoft.com/office/officeart/2005/8/layout/hierarchy6"/>
    <dgm:cxn modelId="{297D6AB1-12D8-455A-84A1-4EBD60BF8527}" type="presParOf" srcId="{73C4DD10-4388-446D-B3CB-78CF3A020933}" destId="{525868BF-97A5-4FDA-82AE-692807EB64A9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04E86A0-BC34-413F-82B9-06540C3555AF}">
      <dsp:nvSpPr>
        <dsp:cNvPr id="0" name=""/>
        <dsp:cNvSpPr/>
      </dsp:nvSpPr>
      <dsp:spPr>
        <a:xfrm>
          <a:off x="5918" y="1232847"/>
          <a:ext cx="2691143" cy="181440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8704" tIns="298704" rIns="298704" bIns="160020" numCol="1" spcCol="1270" anchor="t" anchorCtr="0">
          <a:noAutofit/>
        </a:bodyPr>
        <a:lstStyle/>
        <a:p>
          <a:pPr lvl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200" kern="1200" dirty="0" smtClean="0"/>
            <a:t>Initialize</a:t>
          </a:r>
          <a:endParaRPr lang="en-US" sz="4200" kern="1200" dirty="0"/>
        </a:p>
      </dsp:txBody>
      <dsp:txXfrm>
        <a:off x="5918" y="1232847"/>
        <a:ext cx="2691143" cy="1076457"/>
      </dsp:txXfrm>
    </dsp:sp>
    <dsp:sp modelId="{A0682801-B71A-4053-B219-10C7CFDB4A10}">
      <dsp:nvSpPr>
        <dsp:cNvPr id="0" name=""/>
        <dsp:cNvSpPr/>
      </dsp:nvSpPr>
      <dsp:spPr>
        <a:xfrm>
          <a:off x="557116" y="2309305"/>
          <a:ext cx="2691143" cy="24192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/>
            <a:t>Hide / show fields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/>
            <a:t>Pre populate combo box</a:t>
          </a:r>
          <a:endParaRPr lang="en-US" sz="1800" kern="1200" dirty="0"/>
        </a:p>
      </dsp:txBody>
      <dsp:txXfrm>
        <a:off x="627972" y="2380161"/>
        <a:ext cx="2549431" cy="2277488"/>
      </dsp:txXfrm>
    </dsp:sp>
    <dsp:sp modelId="{2A2AF854-40CF-4AE1-AA6A-4DEF5E70A820}">
      <dsp:nvSpPr>
        <dsp:cNvPr id="0" name=""/>
        <dsp:cNvSpPr/>
      </dsp:nvSpPr>
      <dsp:spPr>
        <a:xfrm>
          <a:off x="3105029" y="1436068"/>
          <a:ext cx="864891" cy="670016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900" kern="1200"/>
        </a:p>
      </dsp:txBody>
      <dsp:txXfrm>
        <a:off x="3105029" y="1570071"/>
        <a:ext cx="663886" cy="402010"/>
      </dsp:txXfrm>
    </dsp:sp>
    <dsp:sp modelId="{47532D3F-E9EC-4F5D-BFFD-3F4F43B326B6}">
      <dsp:nvSpPr>
        <dsp:cNvPr id="0" name=""/>
        <dsp:cNvSpPr/>
      </dsp:nvSpPr>
      <dsp:spPr>
        <a:xfrm>
          <a:off x="4328931" y="1232847"/>
          <a:ext cx="2691143" cy="1814400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8704" tIns="298704" rIns="298704" bIns="160020" numCol="1" spcCol="1270" anchor="t" anchorCtr="0">
          <a:noAutofit/>
        </a:bodyPr>
        <a:lstStyle/>
        <a:p>
          <a:pPr lvl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200" kern="1200" dirty="0" smtClean="0"/>
            <a:t>Validate</a:t>
          </a:r>
          <a:endParaRPr lang="en-US" sz="4200" kern="1200" dirty="0"/>
        </a:p>
      </dsp:txBody>
      <dsp:txXfrm>
        <a:off x="4328931" y="1232847"/>
        <a:ext cx="2691143" cy="1076457"/>
      </dsp:txXfrm>
    </dsp:sp>
    <dsp:sp modelId="{2F202AE7-6732-4679-AAA3-9307572F6909}">
      <dsp:nvSpPr>
        <dsp:cNvPr id="0" name=""/>
        <dsp:cNvSpPr/>
      </dsp:nvSpPr>
      <dsp:spPr>
        <a:xfrm>
          <a:off x="4880129" y="2309305"/>
          <a:ext cx="2691143" cy="24192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/>
            <a:t>policy type specific business rules are applied  (use third party service to validate address)</a:t>
          </a:r>
          <a:endParaRPr lang="en-US" sz="1800" kern="1200" dirty="0"/>
        </a:p>
      </dsp:txBody>
      <dsp:txXfrm>
        <a:off x="4950985" y="2380161"/>
        <a:ext cx="2549431" cy="2277488"/>
      </dsp:txXfrm>
    </dsp:sp>
    <dsp:sp modelId="{18D5AB9E-551F-4A7D-ACD8-AE3386B93B5B}">
      <dsp:nvSpPr>
        <dsp:cNvPr id="0" name=""/>
        <dsp:cNvSpPr/>
      </dsp:nvSpPr>
      <dsp:spPr>
        <a:xfrm>
          <a:off x="7428042" y="1436068"/>
          <a:ext cx="864891" cy="670016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900" kern="1200"/>
        </a:p>
      </dsp:txBody>
      <dsp:txXfrm>
        <a:off x="7428042" y="1570071"/>
        <a:ext cx="663886" cy="402010"/>
      </dsp:txXfrm>
    </dsp:sp>
    <dsp:sp modelId="{D04C2522-0ED8-4D7F-AE8C-A00CB22DE6DF}">
      <dsp:nvSpPr>
        <dsp:cNvPr id="0" name=""/>
        <dsp:cNvSpPr/>
      </dsp:nvSpPr>
      <dsp:spPr>
        <a:xfrm>
          <a:off x="8651945" y="1232847"/>
          <a:ext cx="2691143" cy="1814400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8704" tIns="298704" rIns="298704" bIns="160020" numCol="1" spcCol="1270" anchor="t" anchorCtr="0">
          <a:noAutofit/>
        </a:bodyPr>
        <a:lstStyle/>
        <a:p>
          <a:pPr lvl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200" kern="1200" dirty="0" smtClean="0"/>
            <a:t>Save</a:t>
          </a:r>
          <a:endParaRPr lang="en-US" sz="4200" kern="1200" dirty="0"/>
        </a:p>
      </dsp:txBody>
      <dsp:txXfrm>
        <a:off x="8651945" y="1232847"/>
        <a:ext cx="2691143" cy="1076457"/>
      </dsp:txXfrm>
    </dsp:sp>
    <dsp:sp modelId="{1D2EE629-FD59-4372-AF97-E696BF3A7783}">
      <dsp:nvSpPr>
        <dsp:cNvPr id="0" name=""/>
        <dsp:cNvSpPr/>
      </dsp:nvSpPr>
      <dsp:spPr>
        <a:xfrm>
          <a:off x="9203143" y="2309305"/>
          <a:ext cx="2691143" cy="24192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/>
            <a:t>Populates the </a:t>
          </a:r>
          <a:r>
            <a:rPr lang="en-US" sz="1800" b="1" kern="1200" dirty="0" smtClean="0">
              <a:solidFill>
                <a:schemeClr val="accent2"/>
              </a:solidFill>
            </a:rPr>
            <a:t>Domain Model</a:t>
          </a:r>
          <a:r>
            <a:rPr lang="en-US" sz="1800" kern="1200" dirty="0" smtClean="0"/>
            <a:t> using the values provided by </a:t>
          </a:r>
          <a:r>
            <a:rPr lang="en-US" sz="1800" b="1" kern="1200" dirty="0" smtClean="0">
              <a:solidFill>
                <a:schemeClr val="accent2"/>
              </a:solidFill>
            </a:rPr>
            <a:t>Presentation Model</a:t>
          </a:r>
          <a:endParaRPr lang="en-US" sz="1800" kern="1200" dirty="0"/>
        </a:p>
      </dsp:txBody>
      <dsp:txXfrm>
        <a:off x="9273999" y="2380161"/>
        <a:ext cx="2549431" cy="227748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37C0EB-D708-4D01-806B-0B4BECE86EDE}">
      <dsp:nvSpPr>
        <dsp:cNvPr id="0" name=""/>
        <dsp:cNvSpPr/>
      </dsp:nvSpPr>
      <dsp:spPr>
        <a:xfrm>
          <a:off x="350049" y="34"/>
          <a:ext cx="97343" cy="97343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00" kern="1200" dirty="0" smtClean="0"/>
            <a:t> </a:t>
          </a:r>
          <a:endParaRPr lang="en-US" sz="500" kern="1200" dirty="0"/>
        </a:p>
      </dsp:txBody>
      <dsp:txXfrm>
        <a:off x="364305" y="14290"/>
        <a:ext cx="68831" cy="68831"/>
      </dsp:txXfrm>
    </dsp:sp>
    <dsp:sp modelId="{C7CF4654-2CDC-4797-ABE1-B154BA303F83}">
      <dsp:nvSpPr>
        <dsp:cNvPr id="0" name=""/>
        <dsp:cNvSpPr/>
      </dsp:nvSpPr>
      <dsp:spPr>
        <a:xfrm rot="2160000">
          <a:off x="444314" y="74803"/>
          <a:ext cx="25870" cy="328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400" kern="1200"/>
        </a:p>
      </dsp:txBody>
      <dsp:txXfrm>
        <a:off x="445055" y="79093"/>
        <a:ext cx="18109" cy="19711"/>
      </dsp:txXfrm>
    </dsp:sp>
    <dsp:sp modelId="{DE26F147-E0AD-4ACD-A2E5-A5EEAEADEBD8}">
      <dsp:nvSpPr>
        <dsp:cNvPr id="0" name=""/>
        <dsp:cNvSpPr/>
      </dsp:nvSpPr>
      <dsp:spPr>
        <a:xfrm>
          <a:off x="468291" y="85942"/>
          <a:ext cx="97343" cy="97343"/>
        </a:xfrm>
        <a:prstGeom prst="ellipse">
          <a:avLst/>
        </a:prstGeom>
        <a:solidFill>
          <a:schemeClr val="accent2">
            <a:hueOff val="476947"/>
            <a:satOff val="-10882"/>
            <a:lumOff val="402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00" kern="1200" dirty="0" smtClean="0"/>
            <a:t> </a:t>
          </a:r>
          <a:endParaRPr lang="en-US" sz="500" kern="1200" dirty="0"/>
        </a:p>
      </dsp:txBody>
      <dsp:txXfrm>
        <a:off x="482547" y="100198"/>
        <a:ext cx="68831" cy="68831"/>
      </dsp:txXfrm>
    </dsp:sp>
    <dsp:sp modelId="{BE16E194-846F-4FEE-B6D2-0013A40FD007}">
      <dsp:nvSpPr>
        <dsp:cNvPr id="0" name=""/>
        <dsp:cNvSpPr/>
      </dsp:nvSpPr>
      <dsp:spPr>
        <a:xfrm rot="6480000">
          <a:off x="481672" y="186992"/>
          <a:ext cx="25870" cy="328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476947"/>
            <a:satOff val="-10882"/>
            <a:lumOff val="402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400" kern="1200"/>
        </a:p>
      </dsp:txBody>
      <dsp:txXfrm rot="10800000">
        <a:off x="486752" y="189872"/>
        <a:ext cx="18109" cy="19711"/>
      </dsp:txXfrm>
    </dsp:sp>
    <dsp:sp modelId="{7C862C63-5E59-4188-BF7E-F082AB887163}">
      <dsp:nvSpPr>
        <dsp:cNvPr id="0" name=""/>
        <dsp:cNvSpPr/>
      </dsp:nvSpPr>
      <dsp:spPr>
        <a:xfrm>
          <a:off x="423126" y="224945"/>
          <a:ext cx="97343" cy="97343"/>
        </a:xfrm>
        <a:prstGeom prst="ellipse">
          <a:avLst/>
        </a:prstGeom>
        <a:solidFill>
          <a:schemeClr val="accent2">
            <a:hueOff val="953895"/>
            <a:satOff val="-21764"/>
            <a:lumOff val="8039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00" kern="1200" dirty="0" smtClean="0"/>
            <a:t> </a:t>
          </a:r>
          <a:endParaRPr lang="en-US" sz="500" kern="1200" dirty="0"/>
        </a:p>
      </dsp:txBody>
      <dsp:txXfrm>
        <a:off x="437382" y="239201"/>
        <a:ext cx="68831" cy="68831"/>
      </dsp:txXfrm>
    </dsp:sp>
    <dsp:sp modelId="{A4FA77BA-0DA1-4485-86F1-9F67E5BF45C5}">
      <dsp:nvSpPr>
        <dsp:cNvPr id="0" name=""/>
        <dsp:cNvSpPr/>
      </dsp:nvSpPr>
      <dsp:spPr>
        <a:xfrm rot="10800000">
          <a:off x="386518" y="257190"/>
          <a:ext cx="25870" cy="328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953895"/>
            <a:satOff val="-21764"/>
            <a:lumOff val="8039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400" kern="1200"/>
        </a:p>
      </dsp:txBody>
      <dsp:txXfrm rot="10800000">
        <a:off x="394279" y="263761"/>
        <a:ext cx="18109" cy="19711"/>
      </dsp:txXfrm>
    </dsp:sp>
    <dsp:sp modelId="{7EE7EE8D-AC66-4E60-88DF-E50270037804}">
      <dsp:nvSpPr>
        <dsp:cNvPr id="0" name=""/>
        <dsp:cNvSpPr/>
      </dsp:nvSpPr>
      <dsp:spPr>
        <a:xfrm>
          <a:off x="276971" y="224945"/>
          <a:ext cx="97343" cy="97343"/>
        </a:xfrm>
        <a:prstGeom prst="ellipse">
          <a:avLst/>
        </a:prstGeom>
        <a:solidFill>
          <a:schemeClr val="accent2">
            <a:hueOff val="1430842"/>
            <a:satOff val="-32646"/>
            <a:lumOff val="12059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00" kern="1200" dirty="0" smtClean="0"/>
            <a:t> </a:t>
          </a:r>
          <a:endParaRPr lang="en-US" sz="500" kern="1200" dirty="0"/>
        </a:p>
      </dsp:txBody>
      <dsp:txXfrm>
        <a:off x="291227" y="239201"/>
        <a:ext cx="68831" cy="68831"/>
      </dsp:txXfrm>
    </dsp:sp>
    <dsp:sp modelId="{98A2CD6A-22A9-4575-9CCA-20A6E39FFDBB}">
      <dsp:nvSpPr>
        <dsp:cNvPr id="0" name=""/>
        <dsp:cNvSpPr/>
      </dsp:nvSpPr>
      <dsp:spPr>
        <a:xfrm rot="15120000">
          <a:off x="290352" y="188385"/>
          <a:ext cx="25870" cy="328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1430842"/>
            <a:satOff val="-32646"/>
            <a:lumOff val="12059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400" kern="1200"/>
        </a:p>
      </dsp:txBody>
      <dsp:txXfrm rot="10800000">
        <a:off x="295432" y="198647"/>
        <a:ext cx="18109" cy="19711"/>
      </dsp:txXfrm>
    </dsp:sp>
    <dsp:sp modelId="{E5578B9A-EE32-4871-9D52-C65863933079}">
      <dsp:nvSpPr>
        <dsp:cNvPr id="0" name=""/>
        <dsp:cNvSpPr/>
      </dsp:nvSpPr>
      <dsp:spPr>
        <a:xfrm>
          <a:off x="231806" y="85942"/>
          <a:ext cx="97343" cy="97343"/>
        </a:xfrm>
        <a:prstGeom prst="ellipse">
          <a:avLst/>
        </a:prstGeom>
        <a:solidFill>
          <a:schemeClr val="accent2">
            <a:hueOff val="1907789"/>
            <a:satOff val="-43528"/>
            <a:lumOff val="16079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00" kern="1200" dirty="0" smtClean="0"/>
            <a:t> </a:t>
          </a:r>
          <a:endParaRPr lang="en-US" sz="500" kern="1200" dirty="0"/>
        </a:p>
      </dsp:txBody>
      <dsp:txXfrm>
        <a:off x="246062" y="100198"/>
        <a:ext cx="68831" cy="68831"/>
      </dsp:txXfrm>
    </dsp:sp>
    <dsp:sp modelId="{534D4036-7716-4E45-ACCC-821D452C5478}">
      <dsp:nvSpPr>
        <dsp:cNvPr id="0" name=""/>
        <dsp:cNvSpPr/>
      </dsp:nvSpPr>
      <dsp:spPr>
        <a:xfrm rot="19440000">
          <a:off x="326072" y="75664"/>
          <a:ext cx="25870" cy="328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1907789"/>
            <a:satOff val="-43528"/>
            <a:lumOff val="16079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400" kern="1200"/>
        </a:p>
      </dsp:txBody>
      <dsp:txXfrm>
        <a:off x="326813" y="84516"/>
        <a:ext cx="18109" cy="1971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37C0EB-D708-4D01-806B-0B4BECE86EDE}">
      <dsp:nvSpPr>
        <dsp:cNvPr id="0" name=""/>
        <dsp:cNvSpPr/>
      </dsp:nvSpPr>
      <dsp:spPr>
        <a:xfrm>
          <a:off x="350049" y="34"/>
          <a:ext cx="97343" cy="97343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00" kern="1200" dirty="0" smtClean="0"/>
            <a:t> </a:t>
          </a:r>
          <a:endParaRPr lang="en-US" sz="500" kern="1200" dirty="0"/>
        </a:p>
      </dsp:txBody>
      <dsp:txXfrm>
        <a:off x="364305" y="14290"/>
        <a:ext cx="68831" cy="68831"/>
      </dsp:txXfrm>
    </dsp:sp>
    <dsp:sp modelId="{C7CF4654-2CDC-4797-ABE1-B154BA303F83}">
      <dsp:nvSpPr>
        <dsp:cNvPr id="0" name=""/>
        <dsp:cNvSpPr/>
      </dsp:nvSpPr>
      <dsp:spPr>
        <a:xfrm rot="2160000">
          <a:off x="444314" y="74803"/>
          <a:ext cx="25870" cy="328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400" kern="1200"/>
        </a:p>
      </dsp:txBody>
      <dsp:txXfrm>
        <a:off x="445055" y="79093"/>
        <a:ext cx="18109" cy="19711"/>
      </dsp:txXfrm>
    </dsp:sp>
    <dsp:sp modelId="{DE26F147-E0AD-4ACD-A2E5-A5EEAEADEBD8}">
      <dsp:nvSpPr>
        <dsp:cNvPr id="0" name=""/>
        <dsp:cNvSpPr/>
      </dsp:nvSpPr>
      <dsp:spPr>
        <a:xfrm>
          <a:off x="468291" y="85942"/>
          <a:ext cx="97343" cy="97343"/>
        </a:xfrm>
        <a:prstGeom prst="ellipse">
          <a:avLst/>
        </a:prstGeom>
        <a:solidFill>
          <a:schemeClr val="accent2">
            <a:hueOff val="476947"/>
            <a:satOff val="-10882"/>
            <a:lumOff val="402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00" kern="1200" dirty="0" smtClean="0"/>
            <a:t> </a:t>
          </a:r>
          <a:endParaRPr lang="en-US" sz="500" kern="1200" dirty="0"/>
        </a:p>
      </dsp:txBody>
      <dsp:txXfrm>
        <a:off x="482547" y="100198"/>
        <a:ext cx="68831" cy="68831"/>
      </dsp:txXfrm>
    </dsp:sp>
    <dsp:sp modelId="{BE16E194-846F-4FEE-B6D2-0013A40FD007}">
      <dsp:nvSpPr>
        <dsp:cNvPr id="0" name=""/>
        <dsp:cNvSpPr/>
      </dsp:nvSpPr>
      <dsp:spPr>
        <a:xfrm rot="6480000">
          <a:off x="481672" y="186992"/>
          <a:ext cx="25870" cy="328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476947"/>
            <a:satOff val="-10882"/>
            <a:lumOff val="402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400" kern="1200"/>
        </a:p>
      </dsp:txBody>
      <dsp:txXfrm rot="10800000">
        <a:off x="486752" y="189872"/>
        <a:ext cx="18109" cy="19711"/>
      </dsp:txXfrm>
    </dsp:sp>
    <dsp:sp modelId="{7C862C63-5E59-4188-BF7E-F082AB887163}">
      <dsp:nvSpPr>
        <dsp:cNvPr id="0" name=""/>
        <dsp:cNvSpPr/>
      </dsp:nvSpPr>
      <dsp:spPr>
        <a:xfrm>
          <a:off x="423126" y="224945"/>
          <a:ext cx="97343" cy="97343"/>
        </a:xfrm>
        <a:prstGeom prst="ellipse">
          <a:avLst/>
        </a:prstGeom>
        <a:solidFill>
          <a:schemeClr val="accent2">
            <a:hueOff val="953895"/>
            <a:satOff val="-21764"/>
            <a:lumOff val="8039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00" kern="1200" dirty="0" smtClean="0"/>
            <a:t> </a:t>
          </a:r>
          <a:endParaRPr lang="en-US" sz="500" kern="1200" dirty="0"/>
        </a:p>
      </dsp:txBody>
      <dsp:txXfrm>
        <a:off x="437382" y="239201"/>
        <a:ext cx="68831" cy="68831"/>
      </dsp:txXfrm>
    </dsp:sp>
    <dsp:sp modelId="{A4FA77BA-0DA1-4485-86F1-9F67E5BF45C5}">
      <dsp:nvSpPr>
        <dsp:cNvPr id="0" name=""/>
        <dsp:cNvSpPr/>
      </dsp:nvSpPr>
      <dsp:spPr>
        <a:xfrm rot="10800000">
          <a:off x="386518" y="257190"/>
          <a:ext cx="25870" cy="328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953895"/>
            <a:satOff val="-21764"/>
            <a:lumOff val="8039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400" kern="1200"/>
        </a:p>
      </dsp:txBody>
      <dsp:txXfrm rot="10800000">
        <a:off x="394279" y="263761"/>
        <a:ext cx="18109" cy="19711"/>
      </dsp:txXfrm>
    </dsp:sp>
    <dsp:sp modelId="{7EE7EE8D-AC66-4E60-88DF-E50270037804}">
      <dsp:nvSpPr>
        <dsp:cNvPr id="0" name=""/>
        <dsp:cNvSpPr/>
      </dsp:nvSpPr>
      <dsp:spPr>
        <a:xfrm>
          <a:off x="276971" y="224945"/>
          <a:ext cx="97343" cy="97343"/>
        </a:xfrm>
        <a:prstGeom prst="ellipse">
          <a:avLst/>
        </a:prstGeom>
        <a:solidFill>
          <a:schemeClr val="accent2">
            <a:hueOff val="1430842"/>
            <a:satOff val="-32646"/>
            <a:lumOff val="12059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00" kern="1200" dirty="0" smtClean="0"/>
            <a:t> </a:t>
          </a:r>
          <a:endParaRPr lang="en-US" sz="500" kern="1200" dirty="0"/>
        </a:p>
      </dsp:txBody>
      <dsp:txXfrm>
        <a:off x="291227" y="239201"/>
        <a:ext cx="68831" cy="68831"/>
      </dsp:txXfrm>
    </dsp:sp>
    <dsp:sp modelId="{98A2CD6A-22A9-4575-9CCA-20A6E39FFDBB}">
      <dsp:nvSpPr>
        <dsp:cNvPr id="0" name=""/>
        <dsp:cNvSpPr/>
      </dsp:nvSpPr>
      <dsp:spPr>
        <a:xfrm rot="15120000">
          <a:off x="290352" y="188385"/>
          <a:ext cx="25870" cy="328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1430842"/>
            <a:satOff val="-32646"/>
            <a:lumOff val="12059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400" kern="1200"/>
        </a:p>
      </dsp:txBody>
      <dsp:txXfrm rot="10800000">
        <a:off x="295432" y="198647"/>
        <a:ext cx="18109" cy="19711"/>
      </dsp:txXfrm>
    </dsp:sp>
    <dsp:sp modelId="{E5578B9A-EE32-4871-9D52-C65863933079}">
      <dsp:nvSpPr>
        <dsp:cNvPr id="0" name=""/>
        <dsp:cNvSpPr/>
      </dsp:nvSpPr>
      <dsp:spPr>
        <a:xfrm>
          <a:off x="231806" y="85942"/>
          <a:ext cx="97343" cy="97343"/>
        </a:xfrm>
        <a:prstGeom prst="ellipse">
          <a:avLst/>
        </a:prstGeom>
        <a:solidFill>
          <a:schemeClr val="accent2">
            <a:hueOff val="1907789"/>
            <a:satOff val="-43528"/>
            <a:lumOff val="16079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00" kern="1200" dirty="0" smtClean="0"/>
            <a:t> </a:t>
          </a:r>
          <a:endParaRPr lang="en-US" sz="500" kern="1200" dirty="0"/>
        </a:p>
      </dsp:txBody>
      <dsp:txXfrm>
        <a:off x="246062" y="100198"/>
        <a:ext cx="68831" cy="68831"/>
      </dsp:txXfrm>
    </dsp:sp>
    <dsp:sp modelId="{534D4036-7716-4E45-ACCC-821D452C5478}">
      <dsp:nvSpPr>
        <dsp:cNvPr id="0" name=""/>
        <dsp:cNvSpPr/>
      </dsp:nvSpPr>
      <dsp:spPr>
        <a:xfrm rot="19440000">
          <a:off x="326072" y="75664"/>
          <a:ext cx="25870" cy="328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1907789"/>
            <a:satOff val="-43528"/>
            <a:lumOff val="16079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400" kern="1200"/>
        </a:p>
      </dsp:txBody>
      <dsp:txXfrm>
        <a:off x="326813" y="84516"/>
        <a:ext cx="18109" cy="1971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37C0EB-D708-4D01-806B-0B4BECE86EDE}">
      <dsp:nvSpPr>
        <dsp:cNvPr id="0" name=""/>
        <dsp:cNvSpPr/>
      </dsp:nvSpPr>
      <dsp:spPr>
        <a:xfrm>
          <a:off x="350049" y="34"/>
          <a:ext cx="97343" cy="97343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00" kern="1200" dirty="0" smtClean="0"/>
            <a:t> </a:t>
          </a:r>
          <a:endParaRPr lang="en-US" sz="500" kern="1200" dirty="0"/>
        </a:p>
      </dsp:txBody>
      <dsp:txXfrm>
        <a:off x="364305" y="14290"/>
        <a:ext cx="68831" cy="68831"/>
      </dsp:txXfrm>
    </dsp:sp>
    <dsp:sp modelId="{C7CF4654-2CDC-4797-ABE1-B154BA303F83}">
      <dsp:nvSpPr>
        <dsp:cNvPr id="0" name=""/>
        <dsp:cNvSpPr/>
      </dsp:nvSpPr>
      <dsp:spPr>
        <a:xfrm rot="2160000">
          <a:off x="444314" y="74803"/>
          <a:ext cx="25870" cy="328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400" kern="1200"/>
        </a:p>
      </dsp:txBody>
      <dsp:txXfrm>
        <a:off x="445055" y="79093"/>
        <a:ext cx="18109" cy="19711"/>
      </dsp:txXfrm>
    </dsp:sp>
    <dsp:sp modelId="{DE26F147-E0AD-4ACD-A2E5-A5EEAEADEBD8}">
      <dsp:nvSpPr>
        <dsp:cNvPr id="0" name=""/>
        <dsp:cNvSpPr/>
      </dsp:nvSpPr>
      <dsp:spPr>
        <a:xfrm>
          <a:off x="468291" y="85942"/>
          <a:ext cx="97343" cy="97343"/>
        </a:xfrm>
        <a:prstGeom prst="ellipse">
          <a:avLst/>
        </a:prstGeom>
        <a:solidFill>
          <a:schemeClr val="accent2">
            <a:hueOff val="476947"/>
            <a:satOff val="-10882"/>
            <a:lumOff val="402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00" kern="1200" dirty="0" smtClean="0"/>
            <a:t> </a:t>
          </a:r>
          <a:endParaRPr lang="en-US" sz="500" kern="1200" dirty="0"/>
        </a:p>
      </dsp:txBody>
      <dsp:txXfrm>
        <a:off x="482547" y="100198"/>
        <a:ext cx="68831" cy="68831"/>
      </dsp:txXfrm>
    </dsp:sp>
    <dsp:sp modelId="{BE16E194-846F-4FEE-B6D2-0013A40FD007}">
      <dsp:nvSpPr>
        <dsp:cNvPr id="0" name=""/>
        <dsp:cNvSpPr/>
      </dsp:nvSpPr>
      <dsp:spPr>
        <a:xfrm rot="6480000">
          <a:off x="481672" y="186992"/>
          <a:ext cx="25870" cy="328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476947"/>
            <a:satOff val="-10882"/>
            <a:lumOff val="402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400" kern="1200"/>
        </a:p>
      </dsp:txBody>
      <dsp:txXfrm rot="10800000">
        <a:off x="486752" y="189872"/>
        <a:ext cx="18109" cy="19711"/>
      </dsp:txXfrm>
    </dsp:sp>
    <dsp:sp modelId="{7C862C63-5E59-4188-BF7E-F082AB887163}">
      <dsp:nvSpPr>
        <dsp:cNvPr id="0" name=""/>
        <dsp:cNvSpPr/>
      </dsp:nvSpPr>
      <dsp:spPr>
        <a:xfrm>
          <a:off x="423126" y="224945"/>
          <a:ext cx="97343" cy="97343"/>
        </a:xfrm>
        <a:prstGeom prst="ellipse">
          <a:avLst/>
        </a:prstGeom>
        <a:solidFill>
          <a:schemeClr val="accent2">
            <a:hueOff val="953895"/>
            <a:satOff val="-21764"/>
            <a:lumOff val="8039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00" kern="1200" dirty="0" smtClean="0"/>
            <a:t> </a:t>
          </a:r>
          <a:endParaRPr lang="en-US" sz="500" kern="1200" dirty="0"/>
        </a:p>
      </dsp:txBody>
      <dsp:txXfrm>
        <a:off x="437382" y="239201"/>
        <a:ext cx="68831" cy="68831"/>
      </dsp:txXfrm>
    </dsp:sp>
    <dsp:sp modelId="{A4FA77BA-0DA1-4485-86F1-9F67E5BF45C5}">
      <dsp:nvSpPr>
        <dsp:cNvPr id="0" name=""/>
        <dsp:cNvSpPr/>
      </dsp:nvSpPr>
      <dsp:spPr>
        <a:xfrm rot="10800000">
          <a:off x="386518" y="257190"/>
          <a:ext cx="25870" cy="328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953895"/>
            <a:satOff val="-21764"/>
            <a:lumOff val="8039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400" kern="1200"/>
        </a:p>
      </dsp:txBody>
      <dsp:txXfrm rot="10800000">
        <a:off x="394279" y="263761"/>
        <a:ext cx="18109" cy="19711"/>
      </dsp:txXfrm>
    </dsp:sp>
    <dsp:sp modelId="{7EE7EE8D-AC66-4E60-88DF-E50270037804}">
      <dsp:nvSpPr>
        <dsp:cNvPr id="0" name=""/>
        <dsp:cNvSpPr/>
      </dsp:nvSpPr>
      <dsp:spPr>
        <a:xfrm>
          <a:off x="276971" y="224945"/>
          <a:ext cx="97343" cy="97343"/>
        </a:xfrm>
        <a:prstGeom prst="ellipse">
          <a:avLst/>
        </a:prstGeom>
        <a:solidFill>
          <a:schemeClr val="accent2">
            <a:hueOff val="1430842"/>
            <a:satOff val="-32646"/>
            <a:lumOff val="12059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00" kern="1200" dirty="0" smtClean="0"/>
            <a:t> </a:t>
          </a:r>
          <a:endParaRPr lang="en-US" sz="500" kern="1200" dirty="0"/>
        </a:p>
      </dsp:txBody>
      <dsp:txXfrm>
        <a:off x="291227" y="239201"/>
        <a:ext cx="68831" cy="68831"/>
      </dsp:txXfrm>
    </dsp:sp>
    <dsp:sp modelId="{98A2CD6A-22A9-4575-9CCA-20A6E39FFDBB}">
      <dsp:nvSpPr>
        <dsp:cNvPr id="0" name=""/>
        <dsp:cNvSpPr/>
      </dsp:nvSpPr>
      <dsp:spPr>
        <a:xfrm rot="15120000">
          <a:off x="290352" y="188385"/>
          <a:ext cx="25870" cy="328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1430842"/>
            <a:satOff val="-32646"/>
            <a:lumOff val="12059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400" kern="1200"/>
        </a:p>
      </dsp:txBody>
      <dsp:txXfrm rot="10800000">
        <a:off x="295432" y="198647"/>
        <a:ext cx="18109" cy="19711"/>
      </dsp:txXfrm>
    </dsp:sp>
    <dsp:sp modelId="{E5578B9A-EE32-4871-9D52-C65863933079}">
      <dsp:nvSpPr>
        <dsp:cNvPr id="0" name=""/>
        <dsp:cNvSpPr/>
      </dsp:nvSpPr>
      <dsp:spPr>
        <a:xfrm>
          <a:off x="231806" y="85942"/>
          <a:ext cx="97343" cy="97343"/>
        </a:xfrm>
        <a:prstGeom prst="ellipse">
          <a:avLst/>
        </a:prstGeom>
        <a:solidFill>
          <a:schemeClr val="accent2">
            <a:hueOff val="1907789"/>
            <a:satOff val="-43528"/>
            <a:lumOff val="16079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00" kern="1200" dirty="0" smtClean="0"/>
            <a:t> </a:t>
          </a:r>
          <a:endParaRPr lang="en-US" sz="500" kern="1200" dirty="0"/>
        </a:p>
      </dsp:txBody>
      <dsp:txXfrm>
        <a:off x="246062" y="100198"/>
        <a:ext cx="68831" cy="68831"/>
      </dsp:txXfrm>
    </dsp:sp>
    <dsp:sp modelId="{534D4036-7716-4E45-ACCC-821D452C5478}">
      <dsp:nvSpPr>
        <dsp:cNvPr id="0" name=""/>
        <dsp:cNvSpPr/>
      </dsp:nvSpPr>
      <dsp:spPr>
        <a:xfrm rot="19440000">
          <a:off x="326072" y="75664"/>
          <a:ext cx="25870" cy="328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1907789"/>
            <a:satOff val="-43528"/>
            <a:lumOff val="16079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400" kern="1200"/>
        </a:p>
      </dsp:txBody>
      <dsp:txXfrm>
        <a:off x="326813" y="84516"/>
        <a:ext cx="18109" cy="1971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2D1A580-EA38-460E-B0B5-7CE43EA42854}">
      <dsp:nvSpPr>
        <dsp:cNvPr id="0" name=""/>
        <dsp:cNvSpPr/>
      </dsp:nvSpPr>
      <dsp:spPr>
        <a:xfrm>
          <a:off x="0" y="2681883"/>
          <a:ext cx="6555268" cy="989691"/>
        </a:xfrm>
        <a:prstGeom prst="roundRect">
          <a:avLst>
            <a:gd name="adj" fmla="val 10000"/>
          </a:avLst>
        </a:prstGeom>
        <a:solidFill>
          <a:srgbClr val="A5A5A5">
            <a:tint val="40000"/>
            <a:hueOff val="0"/>
            <a:satOff val="0"/>
            <a:lumOff val="0"/>
            <a:alphaOff val="0"/>
          </a:srgb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Specific by </a:t>
          </a:r>
          <a:r>
            <a:rPr lang="en-US" sz="1700" b="1" kern="120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YEAR / TYPE</a:t>
          </a:r>
          <a:endParaRPr lang="en-US" sz="1700" b="1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alibri" panose="020F0502020204030204"/>
            <a:ea typeface="+mn-ea"/>
            <a:cs typeface="+mn-cs"/>
          </a:endParaRPr>
        </a:p>
      </dsp:txBody>
      <dsp:txXfrm>
        <a:off x="28987" y="2710870"/>
        <a:ext cx="1908606" cy="931717"/>
      </dsp:txXfrm>
    </dsp:sp>
    <dsp:sp modelId="{27AE2834-37B5-4AE2-B727-F5B2D80104D5}">
      <dsp:nvSpPr>
        <dsp:cNvPr id="0" name=""/>
        <dsp:cNvSpPr/>
      </dsp:nvSpPr>
      <dsp:spPr>
        <a:xfrm>
          <a:off x="0" y="1527242"/>
          <a:ext cx="6555268" cy="989691"/>
        </a:xfrm>
        <a:prstGeom prst="roundRect">
          <a:avLst>
            <a:gd name="adj" fmla="val 10000"/>
          </a:avLst>
        </a:prstGeom>
        <a:solidFill>
          <a:srgbClr val="A5A5A5">
            <a:tint val="40000"/>
            <a:hueOff val="0"/>
            <a:satOff val="0"/>
            <a:lumOff val="0"/>
            <a:alphaOff val="0"/>
          </a:srgb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Common to a specific </a:t>
          </a:r>
          <a:r>
            <a:rPr lang="en-US" sz="1700" b="1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COUNTRY</a:t>
          </a:r>
        </a:p>
      </dsp:txBody>
      <dsp:txXfrm>
        <a:off x="28987" y="1556229"/>
        <a:ext cx="1908606" cy="931717"/>
      </dsp:txXfrm>
    </dsp:sp>
    <dsp:sp modelId="{03DC0EBC-EDA4-4081-839B-2E09A74C341D}">
      <dsp:nvSpPr>
        <dsp:cNvPr id="0" name=""/>
        <dsp:cNvSpPr/>
      </dsp:nvSpPr>
      <dsp:spPr>
        <a:xfrm>
          <a:off x="0" y="372602"/>
          <a:ext cx="6555268" cy="989691"/>
        </a:xfrm>
        <a:prstGeom prst="roundRect">
          <a:avLst>
            <a:gd name="adj" fmla="val 10000"/>
          </a:avLst>
        </a:prstGeom>
        <a:solidFill>
          <a:srgbClr val="A5A5A5">
            <a:tint val="40000"/>
            <a:hueOff val="0"/>
            <a:satOff val="0"/>
            <a:lumOff val="0"/>
            <a:alphaOff val="0"/>
          </a:srgb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Common to </a:t>
          </a:r>
          <a:r>
            <a:rPr lang="en-US" sz="1700" b="1" kern="120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ALL</a:t>
          </a:r>
          <a:r>
            <a:rPr lang="en-US" sz="1700" kern="120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 Policies</a:t>
          </a:r>
        </a:p>
      </dsp:txBody>
      <dsp:txXfrm>
        <a:off x="28987" y="401589"/>
        <a:ext cx="1908606" cy="931717"/>
      </dsp:txXfrm>
    </dsp:sp>
    <dsp:sp modelId="{ACA89D77-ADD4-46A6-82FD-F3CFD766A781}">
      <dsp:nvSpPr>
        <dsp:cNvPr id="0" name=""/>
        <dsp:cNvSpPr/>
      </dsp:nvSpPr>
      <dsp:spPr>
        <a:xfrm>
          <a:off x="3978876" y="455076"/>
          <a:ext cx="1237114" cy="824743"/>
        </a:xfrm>
        <a:prstGeom prst="roundRect">
          <a:avLst>
            <a:gd name="adj" fmla="val 10000"/>
          </a:avLst>
        </a:prstGeom>
        <a:solidFill>
          <a:srgbClr val="ED7D31">
            <a:hueOff val="0"/>
            <a:satOff val="0"/>
            <a:lumOff val="0"/>
            <a:alphaOff val="0"/>
          </a:srgbClr>
        </a:solidFill>
        <a:ln w="1905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ALL</a:t>
          </a:r>
        </a:p>
      </dsp:txBody>
      <dsp:txXfrm>
        <a:off x="4003032" y="479232"/>
        <a:ext cx="1188802" cy="776431"/>
      </dsp:txXfrm>
    </dsp:sp>
    <dsp:sp modelId="{2CF17950-9830-4559-B732-2D9A4CD1F420}">
      <dsp:nvSpPr>
        <dsp:cNvPr id="0" name=""/>
        <dsp:cNvSpPr/>
      </dsp:nvSpPr>
      <dsp:spPr>
        <a:xfrm>
          <a:off x="3391246" y="1279819"/>
          <a:ext cx="1206186" cy="329897"/>
        </a:xfrm>
        <a:custGeom>
          <a:avLst/>
          <a:gdLst/>
          <a:ahLst/>
          <a:cxnLst/>
          <a:rect l="0" t="0" r="0" b="0"/>
          <a:pathLst>
            <a:path>
              <a:moveTo>
                <a:pt x="938005" y="0"/>
              </a:moveTo>
              <a:lnTo>
                <a:pt x="938005" y="128274"/>
              </a:lnTo>
              <a:lnTo>
                <a:pt x="0" y="128274"/>
              </a:lnTo>
              <a:lnTo>
                <a:pt x="0" y="256548"/>
              </a:lnTo>
            </a:path>
          </a:pathLst>
        </a:custGeom>
        <a:noFill/>
        <a:ln w="12700" cap="flat" cmpd="sng" algn="ctr">
          <a:solidFill>
            <a:srgbClr val="FFC000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1E81815-5E5F-4124-84C9-3019A8BC2F40}">
      <dsp:nvSpPr>
        <dsp:cNvPr id="0" name=""/>
        <dsp:cNvSpPr/>
      </dsp:nvSpPr>
      <dsp:spPr>
        <a:xfrm>
          <a:off x="2772689" y="1609716"/>
          <a:ext cx="1237114" cy="824743"/>
        </a:xfrm>
        <a:prstGeom prst="roundRect">
          <a:avLst>
            <a:gd name="adj" fmla="val 10000"/>
          </a:avLst>
        </a:prstGeom>
        <a:solidFill>
          <a:srgbClr val="FFC000">
            <a:hueOff val="0"/>
            <a:satOff val="0"/>
            <a:lumOff val="0"/>
            <a:alphaOff val="0"/>
          </a:srgbClr>
        </a:solidFill>
        <a:ln w="1905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IT</a:t>
          </a:r>
          <a:endParaRPr lang="en-US" sz="1400" kern="1200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sp:txBody>
      <dsp:txXfrm>
        <a:off x="2796845" y="1633872"/>
        <a:ext cx="1188802" cy="776431"/>
      </dsp:txXfrm>
    </dsp:sp>
    <dsp:sp modelId="{D09D6F35-5AD4-48B7-9C4A-7377A78EAED5}">
      <dsp:nvSpPr>
        <dsp:cNvPr id="0" name=""/>
        <dsp:cNvSpPr/>
      </dsp:nvSpPr>
      <dsp:spPr>
        <a:xfrm>
          <a:off x="2587122" y="2434460"/>
          <a:ext cx="804124" cy="329897"/>
        </a:xfrm>
        <a:custGeom>
          <a:avLst/>
          <a:gdLst/>
          <a:ahLst/>
          <a:cxnLst/>
          <a:rect l="0" t="0" r="0" b="0"/>
          <a:pathLst>
            <a:path>
              <a:moveTo>
                <a:pt x="625336" y="0"/>
              </a:moveTo>
              <a:lnTo>
                <a:pt x="625336" y="128274"/>
              </a:lnTo>
              <a:lnTo>
                <a:pt x="0" y="128274"/>
              </a:lnTo>
              <a:lnTo>
                <a:pt x="0" y="256548"/>
              </a:lnTo>
            </a:path>
          </a:pathLst>
        </a:custGeom>
        <a:noFill/>
        <a:ln w="12700" cap="flat" cmpd="sng" algn="ctr">
          <a:solidFill>
            <a:srgbClr val="4472C4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63CA9C4-0B60-4EF1-A77A-85712C949EEE}">
      <dsp:nvSpPr>
        <dsp:cNvPr id="0" name=""/>
        <dsp:cNvSpPr/>
      </dsp:nvSpPr>
      <dsp:spPr>
        <a:xfrm>
          <a:off x="1968564" y="2764357"/>
          <a:ext cx="1237114" cy="824743"/>
        </a:xfrm>
        <a:prstGeom prst="roundRect">
          <a:avLst>
            <a:gd name="adj" fmla="val 10000"/>
          </a:avLst>
        </a:prstGeom>
        <a:solidFill>
          <a:srgbClr val="4472C4">
            <a:hueOff val="0"/>
            <a:satOff val="0"/>
            <a:lumOff val="0"/>
            <a:alphaOff val="0"/>
          </a:srgbClr>
        </a:solidFill>
        <a:ln w="1905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2010/Travel</a:t>
          </a:r>
          <a:endParaRPr lang="en-US" sz="1400" kern="1200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sp:txBody>
      <dsp:txXfrm>
        <a:off x="1992720" y="2788513"/>
        <a:ext cx="1188802" cy="776431"/>
      </dsp:txXfrm>
    </dsp:sp>
    <dsp:sp modelId="{B900F2E6-0B55-43CD-882D-E69C2F51F16F}">
      <dsp:nvSpPr>
        <dsp:cNvPr id="0" name=""/>
        <dsp:cNvSpPr/>
      </dsp:nvSpPr>
      <dsp:spPr>
        <a:xfrm>
          <a:off x="3391246" y="2434460"/>
          <a:ext cx="804124" cy="32989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8274"/>
              </a:lnTo>
              <a:lnTo>
                <a:pt x="625336" y="128274"/>
              </a:lnTo>
              <a:lnTo>
                <a:pt x="625336" y="256548"/>
              </a:lnTo>
            </a:path>
          </a:pathLst>
        </a:custGeom>
        <a:noFill/>
        <a:ln w="12700" cap="flat" cmpd="sng" algn="ctr">
          <a:solidFill>
            <a:srgbClr val="4472C4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0B2C87B-D617-4EF9-98AF-ED032AD35970}">
      <dsp:nvSpPr>
        <dsp:cNvPr id="0" name=""/>
        <dsp:cNvSpPr/>
      </dsp:nvSpPr>
      <dsp:spPr>
        <a:xfrm>
          <a:off x="3576814" y="2764357"/>
          <a:ext cx="1237114" cy="824743"/>
        </a:xfrm>
        <a:prstGeom prst="roundRect">
          <a:avLst>
            <a:gd name="adj" fmla="val 10000"/>
          </a:avLst>
        </a:prstGeom>
        <a:solidFill>
          <a:srgbClr val="4472C4">
            <a:hueOff val="0"/>
            <a:satOff val="0"/>
            <a:lumOff val="0"/>
            <a:alphaOff val="0"/>
          </a:srgbClr>
        </a:solidFill>
        <a:ln w="1905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2012/Travel</a:t>
          </a:r>
          <a:endParaRPr lang="en-US" sz="1400" kern="1200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sp:txBody>
      <dsp:txXfrm>
        <a:off x="3600970" y="2788513"/>
        <a:ext cx="1188802" cy="776431"/>
      </dsp:txXfrm>
    </dsp:sp>
    <dsp:sp modelId="{14119998-17AB-4756-9FAD-365F2C10AC1D}">
      <dsp:nvSpPr>
        <dsp:cNvPr id="0" name=""/>
        <dsp:cNvSpPr/>
      </dsp:nvSpPr>
      <dsp:spPr>
        <a:xfrm>
          <a:off x="4597433" y="1279819"/>
          <a:ext cx="1206186" cy="32989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8274"/>
              </a:lnTo>
              <a:lnTo>
                <a:pt x="938005" y="128274"/>
              </a:lnTo>
              <a:lnTo>
                <a:pt x="938005" y="256548"/>
              </a:lnTo>
            </a:path>
          </a:pathLst>
        </a:custGeom>
        <a:noFill/>
        <a:ln w="12700" cap="flat" cmpd="sng" algn="ctr">
          <a:solidFill>
            <a:srgbClr val="FFC000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C311D61-07BB-465D-891C-D9D08CD350BD}">
      <dsp:nvSpPr>
        <dsp:cNvPr id="0" name=""/>
        <dsp:cNvSpPr/>
      </dsp:nvSpPr>
      <dsp:spPr>
        <a:xfrm>
          <a:off x="5185063" y="1609716"/>
          <a:ext cx="1237114" cy="824743"/>
        </a:xfrm>
        <a:prstGeom prst="roundRect">
          <a:avLst>
            <a:gd name="adj" fmla="val 10000"/>
          </a:avLst>
        </a:prstGeom>
        <a:solidFill>
          <a:srgbClr val="FFC000">
            <a:hueOff val="0"/>
            <a:satOff val="0"/>
            <a:lumOff val="0"/>
            <a:alphaOff val="0"/>
          </a:srgbClr>
        </a:solidFill>
        <a:ln w="1905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UK</a:t>
          </a:r>
          <a:endParaRPr lang="en-US" sz="1400" kern="1200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sp:txBody>
      <dsp:txXfrm>
        <a:off x="5209219" y="1633872"/>
        <a:ext cx="1188802" cy="776431"/>
      </dsp:txXfrm>
    </dsp:sp>
    <dsp:sp modelId="{A2014136-2599-42A8-BE8B-9B99C12132E4}">
      <dsp:nvSpPr>
        <dsp:cNvPr id="0" name=""/>
        <dsp:cNvSpPr/>
      </dsp:nvSpPr>
      <dsp:spPr>
        <a:xfrm>
          <a:off x="5757900" y="2434460"/>
          <a:ext cx="91440" cy="32989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56548"/>
              </a:lnTo>
            </a:path>
          </a:pathLst>
        </a:custGeom>
        <a:noFill/>
        <a:ln w="12700" cap="flat" cmpd="sng" algn="ctr">
          <a:solidFill>
            <a:srgbClr val="4472C4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8F918B5-ABF1-4816-BBE5-915164EAC549}">
      <dsp:nvSpPr>
        <dsp:cNvPr id="0" name=""/>
        <dsp:cNvSpPr/>
      </dsp:nvSpPr>
      <dsp:spPr>
        <a:xfrm>
          <a:off x="5185063" y="2764357"/>
          <a:ext cx="1237114" cy="824743"/>
        </a:xfrm>
        <a:prstGeom prst="roundRect">
          <a:avLst>
            <a:gd name="adj" fmla="val 10000"/>
          </a:avLst>
        </a:prstGeom>
        <a:solidFill>
          <a:srgbClr val="4472C4">
            <a:hueOff val="0"/>
            <a:satOff val="0"/>
            <a:lumOff val="0"/>
            <a:alphaOff val="0"/>
          </a:srgbClr>
        </a:solidFill>
        <a:ln w="1905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2010/Accident</a:t>
          </a:r>
          <a:endParaRPr lang="en-US" sz="1400" kern="1200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sp:txBody>
      <dsp:txXfrm>
        <a:off x="5209219" y="2788513"/>
        <a:ext cx="1188802" cy="77643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BD9F94-A8CF-4A0E-BF8F-A0AC86704A1B}" type="datetimeFigureOut">
              <a:rPr lang="en-US" smtClean="0"/>
              <a:t>4/23/2015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5DF7BF-0FB8-4DC8-BE11-BCB93DAA2C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9297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5DF7BF-0FB8-4DC8-BE11-BCB93DAA2CD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0839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5DF7BF-0FB8-4DC8-BE11-BCB93DAA2CD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9351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Emergent</a:t>
            </a:r>
            <a:r>
              <a:rPr lang="en-US" baseline="0" dirty="0" smtClean="0"/>
              <a:t> design – create an initial design and then extend the design as we learn more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5DF7BF-0FB8-4DC8-BE11-BCB93DAA2CD2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715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Emergent</a:t>
            </a:r>
            <a:r>
              <a:rPr lang="en-US" baseline="0" dirty="0" smtClean="0"/>
              <a:t> design – create an initial design and then extend the design as we learn more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5DF7BF-0FB8-4DC8-BE11-BCB93DAA2CD2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908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Emergent</a:t>
            </a:r>
            <a:r>
              <a:rPr lang="en-US" baseline="0" dirty="0" smtClean="0"/>
              <a:t> design – create an initial design and then extend the design as we learn more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5DF7BF-0FB8-4DC8-BE11-BCB93DAA2CD2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8107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84890-85D2-4D7B-8EF5-15A9C1DB8F42}" type="datetimeFigureOut">
              <a:rPr lang="en-US" dirty="0"/>
              <a:t>4/23/2015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57CC2-0FC8-4686-B024-99790E0F5162}" type="datetimeFigureOut">
              <a:rPr lang="en-US" dirty="0"/>
              <a:t>4/23/2015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64DA5-CD3D-4590-A511-FCD3BC7A793E}" type="datetimeFigureOut">
              <a:rPr lang="en-US" dirty="0"/>
              <a:t>4/23/2015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5661D-6934-4B32-B92C-470368BF1EC6}" type="datetimeFigureOut">
              <a:rPr lang="en-US" dirty="0"/>
              <a:t>4/23/2015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C6F822A4-8DA6-4447-9B1F-C5DB58435268}" type="datetimeFigureOut">
              <a:rPr lang="en-US" dirty="0"/>
              <a:t>4/23/2015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8D31E-DCDA-41A7-9C67-C4B11B94D21D}" type="datetimeFigureOut">
              <a:rPr lang="en-US" dirty="0"/>
              <a:t>4/23/2015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762C0-B258-48F1-ADE6-176B4174CCDD}" type="datetimeFigureOut">
              <a:rPr lang="en-US" dirty="0"/>
              <a:t>4/23/2015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919A6-33EB-49BD-A62F-1FA56B9F9712}" type="datetimeFigureOut">
              <a:rPr lang="en-US" dirty="0"/>
              <a:t>4/23/2015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E7D1B-D673-4CF6-8672-009D42ABD2A0}" type="datetimeFigureOut">
              <a:rPr lang="en-US" dirty="0"/>
              <a:t>4/23/2015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6AA21-1863-4931-97CB-99D0A168701B}" type="datetimeFigureOut">
              <a:rPr lang="en-US" dirty="0"/>
              <a:t>4/23/2015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2C379-9A7C-4C87-A116-CBE9F58B04C5}" type="datetimeFigureOut">
              <a:rPr lang="en-US" dirty="0"/>
              <a:t>4/23/2015</a:t>
            </a:fld>
            <a:endParaRPr lang="en-US" dirty="0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8664C608-40B1-4030-A28D-5B74BC98ADCE}" type="datetimeFigureOut">
              <a:rPr lang="en-US" dirty="0"/>
              <a:t>4/23/2015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://www.endava.com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hyperlink" Target="http://www.corej2eepatterns.com/ContextObject.htm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g"/><Relationship Id="rId3" Type="http://schemas.openxmlformats.org/officeDocument/2006/relationships/diagramLayout" Target="../diagrams/layout1.xml"/><Relationship Id="rId7" Type="http://schemas.openxmlformats.org/officeDocument/2006/relationships/image" Target="../media/image20.jp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3.xml"/><Relationship Id="rId13" Type="http://schemas.openxmlformats.org/officeDocument/2006/relationships/diagramData" Target="../diagrams/data4.xml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12" Type="http://schemas.microsoft.com/office/2007/relationships/diagramDrawing" Target="../diagrams/drawing3.xml"/><Relationship Id="rId17" Type="http://schemas.microsoft.com/office/2007/relationships/diagramDrawing" Target="../diagrams/drawing4.xml"/><Relationship Id="rId2" Type="http://schemas.openxmlformats.org/officeDocument/2006/relationships/image" Target="../media/image31.emf"/><Relationship Id="rId16" Type="http://schemas.openxmlformats.org/officeDocument/2006/relationships/diagramColors" Target="../diagrams/colors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11" Type="http://schemas.openxmlformats.org/officeDocument/2006/relationships/diagramColors" Target="../diagrams/colors3.xml"/><Relationship Id="rId5" Type="http://schemas.openxmlformats.org/officeDocument/2006/relationships/diagramQuickStyle" Target="../diagrams/quickStyle2.xml"/><Relationship Id="rId15" Type="http://schemas.openxmlformats.org/officeDocument/2006/relationships/diagramQuickStyle" Target="../diagrams/quickStyle4.xml"/><Relationship Id="rId10" Type="http://schemas.openxmlformats.org/officeDocument/2006/relationships/diagramQuickStyle" Target="../diagrams/quickStyle3.xml"/><Relationship Id="rId4" Type="http://schemas.openxmlformats.org/officeDocument/2006/relationships/diagramLayout" Target="../diagrams/layout2.xml"/><Relationship Id="rId9" Type="http://schemas.openxmlformats.org/officeDocument/2006/relationships/diagramLayout" Target="../diagrams/layout3.xml"/><Relationship Id="rId14" Type="http://schemas.openxmlformats.org/officeDocument/2006/relationships/diagramLayout" Target="../diagrams/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://xstream.codehaus.org/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emf"/><Relationship Id="rId3" Type="http://schemas.openxmlformats.org/officeDocument/2006/relationships/image" Target="../media/image39.emf"/><Relationship Id="rId7" Type="http://schemas.openxmlformats.org/officeDocument/2006/relationships/image" Target="../media/image43.emf"/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emf"/><Relationship Id="rId5" Type="http://schemas.openxmlformats.org/officeDocument/2006/relationships/image" Target="../media/image41.emf"/><Relationship Id="rId4" Type="http://schemas.openxmlformats.org/officeDocument/2006/relationships/image" Target="../media/image40.emf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hyperlink" Target="http://xstream.codehaus.org/" TargetMode="External"/><Relationship Id="rId3" Type="http://schemas.openxmlformats.org/officeDocument/2006/relationships/hyperlink" Target="http://www.amazon.com/Refactoring-Patterns-Joshua-Kerievsky/dp/0321213351" TargetMode="External"/><Relationship Id="rId7" Type="http://schemas.openxmlformats.org/officeDocument/2006/relationships/hyperlink" Target="http://approvaltests.sourceforge.net/" TargetMode="External"/><Relationship Id="rId2" Type="http://schemas.openxmlformats.org/officeDocument/2006/relationships/hyperlink" Target="http://www.amazon.com/Refactoring-Improving-Design-Existing-Code/dp/0201485672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martinsson-johan.blogspot.fr/2014/01/golden-master-and-legacy-few-insights.html" TargetMode="External"/><Relationship Id="rId5" Type="http://schemas.openxmlformats.org/officeDocument/2006/relationships/hyperlink" Target="http://blog.adrianbolboaca.ro/2014/05/legacy-coderetreat-golden-master/" TargetMode="External"/><Relationship Id="rId4" Type="http://schemas.openxmlformats.org/officeDocument/2006/relationships/hyperlink" Target="http://java.dzone.com/articles/testing-legacy-code-golden" TargetMode="External"/><Relationship Id="rId9" Type="http://schemas.openxmlformats.org/officeDocument/2006/relationships/hyperlink" Target="https://www.intooitus.com/products/incode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8000" dirty="0" smtClean="0"/>
              <a:t>REFACTORING legacy code</a:t>
            </a:r>
            <a:endParaRPr lang="en-US" sz="8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8317040" cy="1069848"/>
          </a:xfrm>
        </p:spPr>
        <p:txBody>
          <a:bodyPr>
            <a:normAutofit/>
          </a:bodyPr>
          <a:lstStyle/>
          <a:p>
            <a:r>
              <a:rPr lang="en-US" sz="3200" dirty="0"/>
              <a:t>s</a:t>
            </a:r>
            <a:r>
              <a:rPr lang="en-US" sz="3200" dirty="0" smtClean="0"/>
              <a:t>tep-by-step</a:t>
            </a:r>
            <a:endParaRPr lang="en-US" sz="3200" dirty="0"/>
          </a:p>
        </p:txBody>
      </p:sp>
      <p:pic>
        <p:nvPicPr>
          <p:cNvPr id="5" name="Picture 4">
            <a:hlinkClick r:id="rId2"/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560" y="5984979"/>
            <a:ext cx="1121093" cy="37719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12656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Envy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Data and behavior that acts on that data belong together. When a method makes too many calls to other classes to obtain data or functionality, </a:t>
            </a:r>
            <a:r>
              <a:rPr lang="en-US" b="1" dirty="0">
                <a:solidFill>
                  <a:schemeClr val="accent2"/>
                </a:solidFill>
              </a:rPr>
              <a:t>Feature Envy</a:t>
            </a:r>
            <a:r>
              <a:rPr lang="en-US" dirty="0"/>
              <a:t> is in the air.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697" y="3058266"/>
            <a:ext cx="10662857" cy="321142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423110" y="5133539"/>
            <a:ext cx="7351875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 methods are affected by this design flaw</a:t>
            </a:r>
            <a:endParaRPr lang="en-US" sz="2400" b="1" dirty="0">
              <a:solidFill>
                <a:schemeClr val="accent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3480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Envy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7143" y="1831086"/>
            <a:ext cx="8923809" cy="449523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371601" y="4078705"/>
            <a:ext cx="10094495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All methods are envy on Policy Details Extended form </a:t>
            </a:r>
            <a:r>
              <a:rPr lang="en-US" sz="2400" b="1" dirty="0" err="1" smtClean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datas</a:t>
            </a:r>
            <a:endParaRPr lang="en-US" sz="2400" b="1" dirty="0">
              <a:solidFill>
                <a:schemeClr val="accent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6323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Envy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This </a:t>
            </a:r>
            <a:r>
              <a:rPr lang="en-US" dirty="0"/>
              <a:t>is a </a:t>
            </a:r>
            <a:r>
              <a:rPr lang="en-US" dirty="0" smtClean="0">
                <a:hlinkClick r:id="rId2"/>
              </a:rPr>
              <a:t>Context Object</a:t>
            </a:r>
            <a:r>
              <a:rPr lang="en-US" dirty="0" smtClean="0"/>
              <a:t> and </a:t>
            </a:r>
            <a:r>
              <a:rPr lang="en-US" dirty="0"/>
              <a:t>its role is to encapsulate state in a protocol independent </a:t>
            </a:r>
            <a:r>
              <a:rPr lang="en-US" dirty="0" smtClean="0"/>
              <a:t>way.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47148" y="4174965"/>
            <a:ext cx="4955033" cy="138499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POST /</a:t>
            </a:r>
            <a:r>
              <a:rPr lang="en-US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path/policy.do 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HTTP/1.0</a:t>
            </a:r>
          </a:p>
          <a:p>
            <a:r>
              <a:rPr lang="en-US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User-Agent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HTTPTool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/1.0</a:t>
            </a: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Content-Type: application/x-www-form-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urlencoded</a:t>
            </a: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Content-Length: </a:t>
            </a:r>
            <a:r>
              <a:rPr lang="en-US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532</a:t>
            </a: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1400" dirty="0">
              <a:solidFill>
                <a:schemeClr val="accent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b="1" dirty="0" err="1" smtClean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policyType</a:t>
            </a:r>
            <a:r>
              <a:rPr lang="en-US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400" b="1" dirty="0" smtClean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en-US" sz="1400" b="1" dirty="0" smtClean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eCommerceSys</a:t>
            </a:r>
            <a:r>
              <a:rPr lang="en-US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400" b="1" dirty="0" smtClean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153</a:t>
            </a:r>
            <a:endParaRPr lang="en-US" sz="1400" b="1" dirty="0">
              <a:solidFill>
                <a:schemeClr val="accent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Striped Right Arrow 6"/>
          <p:cNvSpPr/>
          <p:nvPr/>
        </p:nvSpPr>
        <p:spPr>
          <a:xfrm>
            <a:off x="5795900" y="4518033"/>
            <a:ext cx="804645" cy="685448"/>
          </a:xfrm>
          <a:prstGeom prst="stripedRightArrow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9105" y="2472754"/>
            <a:ext cx="5185687" cy="44872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22575" y="3148926"/>
            <a:ext cx="11151294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 Design </a:t>
            </a:r>
            <a:r>
              <a:rPr lang="en-US" sz="2400" b="1" dirty="0" err="1" smtClean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</a:t>
            </a:r>
            <a:r>
              <a:rPr lang="ro-RO" sz="2400" b="1" dirty="0" smtClean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en-US" sz="2400" b="1" dirty="0" smtClean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 </a:t>
            </a:r>
            <a:r>
              <a:rPr lang="en-US" sz="2400" b="1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doesn't harm the application and can be </a:t>
            </a:r>
            <a:r>
              <a:rPr lang="en-US" sz="2400" b="1" dirty="0" smtClean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ignored</a:t>
            </a:r>
            <a:endParaRPr lang="en-US" sz="2400" b="1" dirty="0">
              <a:solidFill>
                <a:schemeClr val="accent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8204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191" y="3327006"/>
            <a:ext cx="10685714" cy="274285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Complexity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069848" y="2121408"/>
            <a:ext cx="10058400" cy="405079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This is the </a:t>
            </a:r>
            <a:r>
              <a:rPr lang="en-US" b="1" dirty="0">
                <a:solidFill>
                  <a:schemeClr val="accent2"/>
                </a:solidFill>
              </a:rPr>
              <a:t>MAJOR</a:t>
            </a:r>
            <a:r>
              <a:rPr lang="en-US" dirty="0"/>
              <a:t> design flow found in this class. The </a:t>
            </a:r>
            <a:r>
              <a:rPr lang="en-US" b="1" dirty="0">
                <a:solidFill>
                  <a:schemeClr val="accent2"/>
                </a:solidFill>
              </a:rPr>
              <a:t>Long Methods</a:t>
            </a:r>
            <a:r>
              <a:rPr lang="en-US" dirty="0"/>
              <a:t> with very high </a:t>
            </a:r>
            <a:r>
              <a:rPr lang="en-US" dirty="0" err="1"/>
              <a:t>cyclomatic</a:t>
            </a:r>
            <a:r>
              <a:rPr lang="en-US" dirty="0"/>
              <a:t> complexity make the code hard to understand, maintain and test</a:t>
            </a:r>
            <a:r>
              <a:rPr lang="en-US" dirty="0" smtClean="0"/>
              <a:t>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778972" y="5516086"/>
            <a:ext cx="8623327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105 + 98 + 76 + 30 + 11 + 10 + 10 + … = 350 ~ 400</a:t>
            </a:r>
            <a:endParaRPr lang="en-US" sz="2400" b="1" dirty="0">
              <a:solidFill>
                <a:schemeClr val="accent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9984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non-cohesive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4047" y="1747138"/>
            <a:ext cx="5350002" cy="4260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693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5486400" y="5398634"/>
            <a:ext cx="6629400" cy="338328"/>
          </a:xfrm>
          <a:prstGeom prst="rect">
            <a:avLst/>
          </a:prstGeom>
          <a:noFill/>
          <a:ln>
            <a:noFill/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5.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Compute data based on business logic and populate the presentation model</a:t>
            </a:r>
          </a:p>
          <a:p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486400" y="5868634"/>
            <a:ext cx="6629400" cy="523220"/>
          </a:xfrm>
          <a:prstGeom prst="rect">
            <a:avLst/>
          </a:prstGeom>
          <a:noFill/>
          <a:ln>
            <a:noFill/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7</a:t>
            </a:r>
            <a:r>
              <a:rPr lang="en-US" sz="1600" b="1" dirty="0" smtClean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Delegate the rendering logic to a set of view helpers to avoid logic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duplication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486400" y="5639005"/>
            <a:ext cx="5715000" cy="338328"/>
          </a:xfrm>
          <a:prstGeom prst="rect">
            <a:avLst/>
          </a:prstGeom>
          <a:noFill/>
          <a:ln>
            <a:noFill/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6</a:t>
            </a:r>
            <a:r>
              <a:rPr lang="en-US" sz="1600" b="1" dirty="0" smtClean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Identify the view responsible to render the response</a:t>
            </a:r>
          </a:p>
          <a:p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1932" y="815179"/>
            <a:ext cx="7479357" cy="445106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664647" y="3069980"/>
            <a:ext cx="388495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endParaRPr lang="en-US" sz="1600" b="1" dirty="0">
              <a:solidFill>
                <a:schemeClr val="accent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466752" y="1445096"/>
            <a:ext cx="388495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013439" y="1453113"/>
            <a:ext cx="388495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endParaRPr lang="en-US" sz="1600" b="1" dirty="0">
              <a:solidFill>
                <a:schemeClr val="accent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173901" y="1791667"/>
            <a:ext cx="388495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303616" y="4643329"/>
            <a:ext cx="388495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endParaRPr lang="en-US" sz="1600" b="1" dirty="0">
              <a:solidFill>
                <a:schemeClr val="accent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899079" y="2731426"/>
            <a:ext cx="388495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6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423079" y="4296253"/>
            <a:ext cx="388495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7</a:t>
            </a:r>
            <a:endParaRPr lang="en-US" sz="1600" b="1" dirty="0">
              <a:solidFill>
                <a:schemeClr val="accent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25938" y="2049006"/>
            <a:ext cx="3422953" cy="95410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POST /</a:t>
            </a:r>
            <a:r>
              <a:rPr lang="en-US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path/</a:t>
            </a:r>
            <a:r>
              <a:rPr lang="en-US" sz="1400" b="1" dirty="0" smtClean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policy.do</a:t>
            </a:r>
            <a:r>
              <a:rPr lang="en-US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HTTP/1.0</a:t>
            </a:r>
          </a:p>
          <a:p>
            <a:r>
              <a:rPr lang="en-US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User-Agent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HTTPTool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/1.0</a:t>
            </a:r>
          </a:p>
          <a:p>
            <a:endParaRPr lang="en-US" sz="1400" dirty="0">
              <a:solidFill>
                <a:schemeClr val="accent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b="1" dirty="0" err="1" smtClean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policyType</a:t>
            </a:r>
            <a:r>
              <a:rPr lang="en-US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400" b="1" dirty="0" smtClean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en-US" sz="1400" b="1" dirty="0" smtClean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transType</a:t>
            </a:r>
            <a:r>
              <a:rPr lang="en-US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400" b="1" dirty="0" err="1" smtClean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newPolicy</a:t>
            </a:r>
            <a:endParaRPr lang="en-US" sz="1400" b="1" dirty="0">
              <a:solidFill>
                <a:schemeClr val="accent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7" name="Striped Right Arrow 16"/>
          <p:cNvSpPr/>
          <p:nvPr/>
        </p:nvSpPr>
        <p:spPr>
          <a:xfrm>
            <a:off x="3883459" y="2332601"/>
            <a:ext cx="454201" cy="386917"/>
          </a:xfrm>
          <a:prstGeom prst="stripedRightArrow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225938" y="5398408"/>
            <a:ext cx="5715000" cy="338554"/>
          </a:xfrm>
          <a:prstGeom prst="rect">
            <a:avLst/>
          </a:prstGeom>
          <a:noFill/>
          <a:ln>
            <a:noFill/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1.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Populate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action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form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based on request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parameters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25938" y="5636120"/>
            <a:ext cx="5715000" cy="523220"/>
          </a:xfrm>
          <a:prstGeom prst="rect">
            <a:avLst/>
          </a:prstGeom>
          <a:noFill/>
          <a:ln>
            <a:noFill/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2.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Invoke the action mapped to process the incoming request</a:t>
            </a:r>
          </a:p>
          <a:p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16413" y="5868635"/>
            <a:ext cx="5715000" cy="523220"/>
          </a:xfrm>
          <a:prstGeom prst="rect">
            <a:avLst/>
          </a:prstGeom>
          <a:noFill/>
          <a:ln>
            <a:noFill/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sz="1600" b="1" dirty="0" smtClean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Orchestrate a set of Business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service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25938" y="6106121"/>
            <a:ext cx="5715000" cy="338328"/>
          </a:xfrm>
          <a:prstGeom prst="rect">
            <a:avLst/>
          </a:prstGeom>
          <a:noFill/>
          <a:ln>
            <a:noFill/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4.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Manage the Domain Mode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</a:p>
          <a:p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itle 1"/>
          <p:cNvSpPr>
            <a:spLocks noGrp="1"/>
          </p:cNvSpPr>
          <p:nvPr>
            <p:ph type="title"/>
          </p:nvPr>
        </p:nvSpPr>
        <p:spPr>
          <a:xfrm>
            <a:off x="1069848" y="-20978"/>
            <a:ext cx="10058400" cy="1609344"/>
          </a:xfrm>
        </p:spPr>
        <p:txBody>
          <a:bodyPr/>
          <a:lstStyle/>
          <a:p>
            <a:r>
              <a:rPr lang="en-US" dirty="0" smtClean="0"/>
              <a:t>responsibilities</a:t>
            </a:r>
            <a:endParaRPr lang="en-US" dirty="0"/>
          </a:p>
        </p:txBody>
      </p:sp>
      <p:sp>
        <p:nvSpPr>
          <p:cNvPr id="28" name="Content Placeholder 2"/>
          <p:cNvSpPr>
            <a:spLocks noGrp="1"/>
          </p:cNvSpPr>
          <p:nvPr>
            <p:ph idx="1"/>
          </p:nvPr>
        </p:nvSpPr>
        <p:spPr>
          <a:xfrm>
            <a:off x="316809" y="1259371"/>
            <a:ext cx="10058400" cy="4050792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1. </a:t>
            </a:r>
            <a:r>
              <a:rPr lang="en-US" b="1" dirty="0" smtClean="0">
                <a:solidFill>
                  <a:schemeClr val="accent2"/>
                </a:solidFill>
              </a:rPr>
              <a:t>Orchestrates</a:t>
            </a:r>
            <a:r>
              <a:rPr lang="en-US" dirty="0" smtClean="0"/>
              <a:t> </a:t>
            </a:r>
            <a:r>
              <a:rPr lang="en-US" dirty="0"/>
              <a:t>Business </a:t>
            </a:r>
            <a:r>
              <a:rPr lang="en-US" dirty="0" smtClean="0"/>
              <a:t>Services (3)</a:t>
            </a:r>
          </a:p>
        </p:txBody>
      </p:sp>
    </p:spTree>
    <p:extLst>
      <p:ext uri="{BB962C8B-B14F-4D97-AF65-F5344CB8AC3E}">
        <p14:creationId xmlns:p14="http://schemas.microsoft.com/office/powerpoint/2010/main" val="2870497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5" grpId="0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9" grpId="0"/>
      <p:bldP spid="20" grpId="0"/>
      <p:bldP spid="21" grpId="0"/>
      <p:bldP spid="2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1594558523"/>
              </p:ext>
            </p:extLst>
          </p:nvPr>
        </p:nvGraphicFramePr>
        <p:xfrm>
          <a:off x="145898" y="719666"/>
          <a:ext cx="11900205" cy="59613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552513"/>
            <a:ext cx="2606624" cy="188419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6549" y="4552513"/>
            <a:ext cx="2142237" cy="1879047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069848" y="-20978"/>
            <a:ext cx="10058400" cy="1609344"/>
          </a:xfrm>
        </p:spPr>
        <p:txBody>
          <a:bodyPr/>
          <a:lstStyle/>
          <a:p>
            <a:r>
              <a:rPr lang="en-US" dirty="0" smtClean="0"/>
              <a:t>responsibilities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73147" y="4764694"/>
            <a:ext cx="2555101" cy="1916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937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Cyclomatic</a:t>
            </a:r>
            <a:r>
              <a:rPr lang="en-US" dirty="0" smtClean="0"/>
              <a:t> complexity / commits</a:t>
            </a:r>
            <a:endParaRPr lang="en-US" dirty="0"/>
          </a:p>
        </p:txBody>
      </p:sp>
      <p:graphicFrame>
        <p:nvGraphicFramePr>
          <p:cNvPr id="7" name="Char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04444050"/>
              </p:ext>
            </p:extLst>
          </p:nvPr>
        </p:nvGraphicFramePr>
        <p:xfrm>
          <a:off x="2991065" y="1622503"/>
          <a:ext cx="6730451" cy="50429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7096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maintainability cost</a:t>
            </a:r>
            <a:endParaRPr lang="en-US" dirty="0"/>
          </a:p>
        </p:txBody>
      </p:sp>
      <p:graphicFrame>
        <p:nvGraphicFramePr>
          <p:cNvPr id="10" name="Chart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09830845"/>
              </p:ext>
            </p:extLst>
          </p:nvPr>
        </p:nvGraphicFramePr>
        <p:xfrm>
          <a:off x="2622601" y="1695143"/>
          <a:ext cx="7153275" cy="49720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64602">
            <a:off x="8522650" y="2972015"/>
            <a:ext cx="2049576" cy="77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759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Refactoring?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9848" y="2093976"/>
            <a:ext cx="10058400" cy="4050792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>
                <a:solidFill>
                  <a:schemeClr val="accent2"/>
                </a:solidFill>
              </a:rPr>
              <a:t>Refactoring</a:t>
            </a:r>
            <a:r>
              <a:rPr lang="en-US" dirty="0" smtClean="0"/>
              <a:t> </a:t>
            </a:r>
            <a:r>
              <a:rPr lang="en-US" dirty="0"/>
              <a:t>is the process of changing a software system in such a way that </a:t>
            </a:r>
            <a:r>
              <a:rPr lang="en-US" i="1" dirty="0">
                <a:solidFill>
                  <a:schemeClr val="accent2"/>
                </a:solidFill>
              </a:rPr>
              <a:t>it does not alter the external behavior</a:t>
            </a:r>
            <a:r>
              <a:rPr lang="en-US" dirty="0"/>
              <a:t> of the code yet </a:t>
            </a:r>
            <a:r>
              <a:rPr lang="en-US" i="1" dirty="0">
                <a:solidFill>
                  <a:schemeClr val="accent2"/>
                </a:solidFill>
              </a:rPr>
              <a:t>improves its internal structure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5437" y="3409759"/>
            <a:ext cx="6007221" cy="3048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840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9848" y="3861881"/>
            <a:ext cx="10058400" cy="2310318"/>
          </a:xfrm>
        </p:spPr>
        <p:txBody>
          <a:bodyPr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dirty="0"/>
              <a:t>This is </a:t>
            </a:r>
            <a:r>
              <a:rPr lang="en-US" b="1" dirty="0" smtClean="0">
                <a:solidFill>
                  <a:schemeClr val="accent2"/>
                </a:solidFill>
              </a:rPr>
              <a:t>not</a:t>
            </a:r>
            <a:r>
              <a:rPr lang="en-US" dirty="0" smtClean="0"/>
              <a:t> </a:t>
            </a:r>
            <a:r>
              <a:rPr lang="en-US" dirty="0"/>
              <a:t>a work of fiction. 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en-US" b="1" dirty="0">
                <a:solidFill>
                  <a:schemeClr val="accent2"/>
                </a:solidFill>
              </a:rPr>
              <a:t>Design Flaws</a:t>
            </a:r>
            <a:r>
              <a:rPr lang="en-US" dirty="0"/>
              <a:t> and </a:t>
            </a:r>
            <a:r>
              <a:rPr lang="en-US" b="1" dirty="0">
                <a:solidFill>
                  <a:schemeClr val="accent2"/>
                </a:solidFill>
              </a:rPr>
              <a:t>Bugs</a:t>
            </a:r>
            <a:r>
              <a:rPr lang="en-US" dirty="0"/>
              <a:t> are neither the product of the author's imagination nor used fictitiously</a:t>
            </a:r>
            <a:r>
              <a:rPr lang="en-US" dirty="0" smtClean="0"/>
              <a:t>.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en-US" dirty="0" smtClean="0"/>
              <a:t>Any </a:t>
            </a:r>
            <a:r>
              <a:rPr lang="en-US" dirty="0"/>
              <a:t>resemblance to real </a:t>
            </a:r>
            <a:r>
              <a:rPr lang="en-US" dirty="0" smtClean="0"/>
              <a:t>legacy projects </a:t>
            </a:r>
            <a:r>
              <a:rPr lang="en-US" dirty="0"/>
              <a:t>is </a:t>
            </a:r>
            <a:r>
              <a:rPr lang="en-US" dirty="0" smtClean="0"/>
              <a:t>entirely </a:t>
            </a:r>
            <a:r>
              <a:rPr lang="en-US" b="1" dirty="0">
                <a:solidFill>
                  <a:schemeClr val="accent2"/>
                </a:solidFill>
              </a:rPr>
              <a:t>non </a:t>
            </a:r>
            <a:r>
              <a:rPr lang="en-US" dirty="0" smtClean="0"/>
              <a:t>coincidental.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3098" y="515017"/>
            <a:ext cx="4911900" cy="2763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645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</a:t>
            </a:r>
            <a:r>
              <a:rPr lang="en-US" dirty="0"/>
              <a:t>You Refactor?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9848" y="2093976"/>
            <a:ext cx="10058400" cy="4606862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chemeClr val="accent2"/>
                </a:solidFill>
              </a:rPr>
              <a:t>4</a:t>
            </a:r>
            <a:r>
              <a:rPr lang="en-US" b="1" dirty="0" smtClean="0">
                <a:solidFill>
                  <a:schemeClr val="accent2"/>
                </a:solidFill>
              </a:rPr>
              <a:t> </a:t>
            </a:r>
            <a:r>
              <a:rPr lang="en-US" b="1" dirty="0">
                <a:solidFill>
                  <a:schemeClr val="accent2"/>
                </a:solidFill>
              </a:rPr>
              <a:t>Rules </a:t>
            </a:r>
            <a:r>
              <a:rPr lang="en-US" dirty="0"/>
              <a:t>to keep in mind when refactoring </a:t>
            </a:r>
            <a:r>
              <a:rPr lang="en-US" dirty="0" smtClean="0"/>
              <a:t>code:</a:t>
            </a:r>
          </a:p>
          <a:p>
            <a:pPr marL="0" indent="0">
              <a:buNone/>
            </a:pPr>
            <a:endParaRPr lang="en-US" sz="1000" dirty="0" smtClean="0"/>
          </a:p>
          <a:p>
            <a:r>
              <a:rPr lang="en-US" dirty="0"/>
              <a:t>It passes </a:t>
            </a:r>
            <a:r>
              <a:rPr lang="en-US" b="1" dirty="0">
                <a:solidFill>
                  <a:schemeClr val="accent2"/>
                </a:solidFill>
              </a:rPr>
              <a:t>ALL</a:t>
            </a:r>
            <a:r>
              <a:rPr lang="en-US" dirty="0"/>
              <a:t> the </a:t>
            </a:r>
            <a:r>
              <a:rPr lang="en-US" dirty="0" smtClean="0"/>
              <a:t>tests </a:t>
            </a:r>
            <a:r>
              <a:rPr lang="en-US" dirty="0"/>
              <a:t>(preserve its external </a:t>
            </a:r>
            <a:r>
              <a:rPr lang="en-US" dirty="0" smtClean="0"/>
              <a:t>behavior)</a:t>
            </a:r>
            <a:endParaRPr lang="en-US" dirty="0"/>
          </a:p>
          <a:p>
            <a:r>
              <a:rPr lang="en-US" dirty="0"/>
              <a:t>It minimizes duplication in all its </a:t>
            </a:r>
            <a:r>
              <a:rPr lang="en-US" dirty="0" smtClean="0"/>
              <a:t>forms</a:t>
            </a:r>
          </a:p>
          <a:p>
            <a:r>
              <a:rPr lang="en-US" dirty="0"/>
              <a:t>It expresses its intent clearly to the </a:t>
            </a:r>
            <a:r>
              <a:rPr lang="en-US" dirty="0" smtClean="0"/>
              <a:t>reader</a:t>
            </a:r>
          </a:p>
          <a:p>
            <a:r>
              <a:rPr lang="en-US" dirty="0"/>
              <a:t>It removes unnecessary element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4676" y="3143250"/>
            <a:ext cx="3219450" cy="321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380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Rule number one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9848" y="2093976"/>
            <a:ext cx="10058400" cy="4606862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It </a:t>
            </a:r>
            <a:r>
              <a:rPr lang="en-US" dirty="0"/>
              <a:t>passes </a:t>
            </a:r>
            <a:r>
              <a:rPr lang="en-US" b="1" dirty="0">
                <a:solidFill>
                  <a:schemeClr val="accent2"/>
                </a:solidFill>
              </a:rPr>
              <a:t>ALL</a:t>
            </a:r>
            <a:r>
              <a:rPr lang="en-US" dirty="0"/>
              <a:t> the </a:t>
            </a:r>
            <a:r>
              <a:rPr lang="en-US" dirty="0" smtClean="0"/>
              <a:t>tests </a:t>
            </a:r>
            <a:r>
              <a:rPr lang="en-US" dirty="0"/>
              <a:t>(preserve its external </a:t>
            </a:r>
            <a:r>
              <a:rPr lang="en-US" dirty="0" smtClean="0"/>
              <a:t>behavior)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1429" y="2649788"/>
            <a:ext cx="8695238" cy="349523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009202" y="3258286"/>
            <a:ext cx="1332819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0,0%</a:t>
            </a:r>
            <a:endParaRPr lang="en-US" sz="3600" b="1" dirty="0">
              <a:solidFill>
                <a:schemeClr val="accent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130662" y="3230212"/>
            <a:ext cx="1459366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7.631</a:t>
            </a:r>
            <a:endParaRPr lang="en-US" sz="3600" b="1" dirty="0">
              <a:solidFill>
                <a:schemeClr val="accent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657612" y="4334343"/>
            <a:ext cx="4482771" cy="55399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txBody>
          <a:bodyPr wrap="square" tIns="91440" bIns="91440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Number of execution paths </a:t>
            </a:r>
            <a:endParaRPr lang="en-US" sz="2400" b="1" dirty="0">
              <a:solidFill>
                <a:schemeClr val="accent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799987" y="5131178"/>
            <a:ext cx="7340396" cy="15696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txBody>
          <a:bodyPr wrap="square" tIns="91440" bIns="91440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One unit test case in </a:t>
            </a:r>
            <a:r>
              <a:rPr lang="en-US" b="1" dirty="0" smtClean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dirty="0" smtClean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minutes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One man day (</a:t>
            </a:r>
            <a:r>
              <a:rPr lang="en-US" b="1" dirty="0" smtClean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6</a:t>
            </a:r>
            <a:r>
              <a:rPr lang="en-US" dirty="0" smtClean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hours) = </a:t>
            </a:r>
            <a:r>
              <a:rPr lang="en-US" b="1" dirty="0" smtClean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120</a:t>
            </a:r>
            <a:r>
              <a:rPr lang="en-US" dirty="0" smtClean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branches covered per day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7631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 120 ~ </a:t>
            </a:r>
            <a:r>
              <a:rPr lang="en-US" b="1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64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smtClean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days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day per week = </a:t>
            </a:r>
            <a:r>
              <a:rPr lang="en-US" b="1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13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smtClean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weeks</a:t>
            </a:r>
          </a:p>
          <a:p>
            <a:r>
              <a:rPr lang="en-US" b="1" dirty="0" smtClean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TOTAL:</a:t>
            </a:r>
            <a:r>
              <a:rPr lang="en-US" dirty="0" smtClean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 smtClean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3+</a:t>
            </a:r>
            <a:r>
              <a:rPr lang="en-US" dirty="0" smtClean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months</a:t>
            </a:r>
            <a:endParaRPr lang="en-US" dirty="0">
              <a:solidFill>
                <a:schemeClr val="accent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42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Golden Master </a:t>
            </a:r>
            <a:r>
              <a:rPr lang="en-US" dirty="0" smtClean="0"/>
              <a:t>technique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9848" y="2093976"/>
            <a:ext cx="10058400" cy="4606862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It </a:t>
            </a:r>
            <a:r>
              <a:rPr lang="en-US" dirty="0"/>
              <a:t>allows for quick production of </a:t>
            </a:r>
            <a:r>
              <a:rPr lang="en-US" i="1" dirty="0">
                <a:solidFill>
                  <a:schemeClr val="accent2"/>
                </a:solidFill>
              </a:rPr>
              <a:t>reliable non regression tests</a:t>
            </a:r>
            <a:r>
              <a:rPr lang="en-US" dirty="0"/>
              <a:t> to facilitate code refactoring.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2466" y="3265759"/>
            <a:ext cx="2002710" cy="267028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9839" y="3381699"/>
            <a:ext cx="2438400" cy="2438400"/>
          </a:xfrm>
          <a:prstGeom prst="rect">
            <a:avLst/>
          </a:prstGeom>
        </p:spPr>
      </p:pic>
      <p:sp>
        <p:nvSpPr>
          <p:cNvPr id="18" name="Right Arrow 17"/>
          <p:cNvSpPr/>
          <p:nvPr/>
        </p:nvSpPr>
        <p:spPr>
          <a:xfrm>
            <a:off x="4211988" y="4224640"/>
            <a:ext cx="561474" cy="2621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/>
          <p:cNvSpPr/>
          <p:nvPr/>
        </p:nvSpPr>
        <p:spPr>
          <a:xfrm>
            <a:off x="7955232" y="4222769"/>
            <a:ext cx="561474" cy="2621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079" y="3790872"/>
            <a:ext cx="3293916" cy="142787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5268" y="3457100"/>
            <a:ext cx="620344" cy="667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346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7328" y="3382314"/>
            <a:ext cx="6684902" cy="28978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Input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9848" y="2093976"/>
            <a:ext cx="10058400" cy="4606862"/>
          </a:xfrm>
        </p:spPr>
        <p:txBody>
          <a:bodyPr/>
          <a:lstStyle/>
          <a:p>
            <a:r>
              <a:rPr lang="en-US" dirty="0" smtClean="0"/>
              <a:t>Generate enough </a:t>
            </a:r>
            <a:r>
              <a:rPr lang="en-US" dirty="0"/>
              <a:t>pseudo-random data </a:t>
            </a:r>
            <a:endParaRPr lang="en-US" dirty="0" smtClean="0"/>
          </a:p>
          <a:p>
            <a:r>
              <a:rPr lang="en-US" dirty="0" smtClean="0"/>
              <a:t>Use a code coverage data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8007" y="2747612"/>
            <a:ext cx="1073813" cy="1155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903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62195" y="625638"/>
            <a:ext cx="11277705" cy="4708981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PolicyTypes.isUKPolicyType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b="1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policy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.getPolicyTypeId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().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intValue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()) 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			</a:t>
            </a:r>
            <a:r>
              <a:rPr lang="en-US" sz="2000" b="1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||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2000" b="1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form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.getStatus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() ==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Status.</a:t>
            </a:r>
            <a:r>
              <a:rPr 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RENEWING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000" b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(_</a:t>
            </a:r>
            <a:r>
              <a:rPr lang="en-US" sz="2000" b="1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form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.getWinsArpCode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().equals(</a:t>
            </a:r>
            <a:r>
              <a:rPr lang="en-US" sz="2000" b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"Y"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)) {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US" sz="2000" b="1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policy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.setBookedStatus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BookingStatus.</a:t>
            </a:r>
            <a:r>
              <a:rPr 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ELIGIBLE_FOR_AUTOBOOKING_HELD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} </a:t>
            </a:r>
            <a:r>
              <a:rPr lang="en-US" sz="2000" b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else if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2000" b="1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form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.getWinsArpCode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().equals(</a:t>
            </a:r>
            <a:r>
              <a:rPr lang="en-US" sz="2000" b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"C"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)) {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000" b="1" dirty="0" err="1" smtClean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policy</a:t>
            </a:r>
            <a:r>
              <a:rPr lang="en-US" sz="20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.setBookedStatus</a:t>
            </a:r>
            <a:r>
              <a:rPr lang="en-US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BookingStatus.</a:t>
            </a:r>
            <a:r>
              <a:rPr 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FORCED_INVITE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} </a:t>
            </a:r>
            <a:r>
              <a:rPr lang="en-US" sz="2000" b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else if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2000" b="1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form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.getWinsArpCode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().equals(</a:t>
            </a:r>
            <a:r>
              <a:rPr lang="en-US" sz="2000" b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"E"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)) {</a:t>
            </a:r>
          </a:p>
          <a:p>
            <a:pPr>
              <a:lnSpc>
                <a:spcPct val="150000"/>
              </a:lnSpc>
            </a:pPr>
            <a:r>
              <a:rPr lang="en-US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US" sz="2000" b="1" dirty="0" err="1" smtClean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policy</a:t>
            </a:r>
            <a:r>
              <a:rPr lang="en-US" sz="20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.setBookedStatus</a:t>
            </a:r>
            <a:r>
              <a:rPr lang="en-US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BookingStatus.</a:t>
            </a:r>
            <a:r>
              <a:rPr lang="en-US" sz="20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ELIGIBLE_FOR_AUTOBOOKING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562195" y="139241"/>
            <a:ext cx="10155673" cy="6328106"/>
            <a:chOff x="562195" y="139241"/>
            <a:chExt cx="10155673" cy="6328106"/>
          </a:xfrm>
        </p:grpSpPr>
        <p:sp>
          <p:nvSpPr>
            <p:cNvPr id="2" name="Rectangle 1"/>
            <p:cNvSpPr/>
            <p:nvPr/>
          </p:nvSpPr>
          <p:spPr>
            <a:xfrm>
              <a:off x="1056290" y="641404"/>
              <a:ext cx="9080938" cy="509480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0018821" y="139241"/>
              <a:ext cx="699047" cy="64633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glow rad="228600">
                <a:schemeClr val="accent3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smtClean="0">
                  <a:solidFill>
                    <a:schemeClr val="accent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endParaRPr lang="en-US" sz="3600" b="1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562195" y="5821016"/>
              <a:ext cx="4867268" cy="646331"/>
              <a:chOff x="562195" y="5821016"/>
              <a:chExt cx="4867268" cy="646331"/>
            </a:xfrm>
          </p:grpSpPr>
          <p:sp>
            <p:nvSpPr>
              <p:cNvPr id="18" name="TextBox 17"/>
              <p:cNvSpPr txBox="1"/>
              <p:nvPr/>
            </p:nvSpPr>
            <p:spPr>
              <a:xfrm>
                <a:off x="562195" y="5821016"/>
                <a:ext cx="699047" cy="64633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600" b="1" dirty="0" smtClean="0">
                    <a:solidFill>
                      <a:schemeClr val="accent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1</a:t>
                </a:r>
                <a:endParaRPr lang="en-US" sz="3600" b="1" dirty="0">
                  <a:solidFill>
                    <a:schemeClr val="accent2"/>
                  </a:solidFill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1261241" y="5867182"/>
                <a:ext cx="4168222" cy="553998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00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{</a:t>
                </a:r>
                <a:r>
                  <a:rPr lang="en-US" sz="20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UK/Travel=</a:t>
                </a:r>
                <a:r>
                  <a:rPr lang="en-US" sz="2000" b="1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1</a:t>
                </a:r>
                <a:r>
                  <a:rPr lang="en-US" sz="20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, </a:t>
                </a:r>
                <a:r>
                  <a:rPr lang="en-US" sz="200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IT/Travel=</a:t>
                </a:r>
                <a:r>
                  <a:rPr lang="en-US" sz="2000" b="1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7</a:t>
                </a:r>
                <a:r>
                  <a:rPr lang="en-US" sz="200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}</a:t>
                </a:r>
                <a:endParaRPr lang="en-US" sz="2000" dirty="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</p:grpSp>
      </p:grpSp>
      <p:grpSp>
        <p:nvGrpSpPr>
          <p:cNvPr id="3" name="Group 2"/>
          <p:cNvGrpSpPr/>
          <p:nvPr/>
        </p:nvGrpSpPr>
        <p:grpSpPr>
          <a:xfrm>
            <a:off x="2806262" y="1156421"/>
            <a:ext cx="6748498" cy="5318943"/>
            <a:chOff x="2806262" y="1156421"/>
            <a:chExt cx="6748498" cy="5318943"/>
          </a:xfrm>
        </p:grpSpPr>
        <p:sp>
          <p:nvSpPr>
            <p:cNvPr id="14" name="Rectangle 13"/>
            <p:cNvSpPr/>
            <p:nvPr/>
          </p:nvSpPr>
          <p:spPr>
            <a:xfrm>
              <a:off x="2806262" y="1156421"/>
              <a:ext cx="5407572" cy="465094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058642" y="1314115"/>
              <a:ext cx="699047" cy="64633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glow rad="228600">
                <a:schemeClr val="accent3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2</a:t>
              </a:r>
            </a:p>
          </p:txBody>
        </p:sp>
        <p:grpSp>
          <p:nvGrpSpPr>
            <p:cNvPr id="27" name="Group 26"/>
            <p:cNvGrpSpPr/>
            <p:nvPr/>
          </p:nvGrpSpPr>
          <p:grpSpPr>
            <a:xfrm>
              <a:off x="5452992" y="5829033"/>
              <a:ext cx="4101768" cy="646331"/>
              <a:chOff x="3277324" y="5829033"/>
              <a:chExt cx="4101768" cy="646331"/>
            </a:xfrm>
          </p:grpSpPr>
          <p:sp>
            <p:nvSpPr>
              <p:cNvPr id="21" name="TextBox 20"/>
              <p:cNvSpPr txBox="1"/>
              <p:nvPr/>
            </p:nvSpPr>
            <p:spPr>
              <a:xfrm>
                <a:off x="3277324" y="5829033"/>
                <a:ext cx="699047" cy="64633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600" b="1" dirty="0">
                    <a:solidFill>
                      <a:srgbClr val="00B05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2</a:t>
                </a: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3992137" y="5875199"/>
                <a:ext cx="3386955" cy="553998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00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{RENEWING=</a:t>
                </a:r>
                <a:r>
                  <a:rPr lang="en-US" sz="2000" b="1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W</a:t>
                </a:r>
                <a:r>
                  <a:rPr lang="en-US" sz="200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,NEW=</a:t>
                </a:r>
                <a:r>
                  <a:rPr lang="en-US" sz="2000" b="1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N</a:t>
                </a:r>
                <a:r>
                  <a:rPr lang="en-US" sz="200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}</a:t>
                </a:r>
                <a:endParaRPr lang="en-US" sz="2000" dirty="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</p:grpSp>
      </p:grpSp>
      <p:grpSp>
        <p:nvGrpSpPr>
          <p:cNvPr id="4" name="Group 3"/>
          <p:cNvGrpSpPr/>
          <p:nvPr/>
        </p:nvGrpSpPr>
        <p:grpSpPr>
          <a:xfrm>
            <a:off x="1284822" y="1621515"/>
            <a:ext cx="10492002" cy="4849835"/>
            <a:chOff x="1284822" y="1621515"/>
            <a:chExt cx="10492002" cy="4849835"/>
          </a:xfrm>
        </p:grpSpPr>
        <p:sp>
          <p:nvSpPr>
            <p:cNvPr id="16" name="Rectangle 15"/>
            <p:cNvSpPr/>
            <p:nvPr/>
          </p:nvSpPr>
          <p:spPr>
            <a:xfrm>
              <a:off x="1634346" y="1621515"/>
              <a:ext cx="4955640" cy="416835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284822" y="1872452"/>
              <a:ext cx="699047" cy="64633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glow rad="228600">
                <a:schemeClr val="accent3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smtClean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3</a:t>
              </a:r>
              <a:endParaRPr lang="en-US" sz="36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grpSp>
          <p:nvGrpSpPr>
            <p:cNvPr id="26" name="Group 25"/>
            <p:cNvGrpSpPr/>
            <p:nvPr/>
          </p:nvGrpSpPr>
          <p:grpSpPr>
            <a:xfrm>
              <a:off x="9578289" y="5825019"/>
              <a:ext cx="2198535" cy="646331"/>
              <a:chOff x="7664846" y="5825019"/>
              <a:chExt cx="2198535" cy="646331"/>
            </a:xfrm>
          </p:grpSpPr>
          <p:sp>
            <p:nvSpPr>
              <p:cNvPr id="24" name="TextBox 23"/>
              <p:cNvSpPr txBox="1"/>
              <p:nvPr/>
            </p:nvSpPr>
            <p:spPr>
              <a:xfrm>
                <a:off x="7664846" y="5825019"/>
                <a:ext cx="699047" cy="64633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600" b="1" dirty="0" smtClean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3</a:t>
                </a:r>
                <a:endParaRPr lang="en-US" sz="3600" b="1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8363893" y="5871185"/>
                <a:ext cx="1499488" cy="553998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00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{</a:t>
                </a:r>
                <a:r>
                  <a:rPr lang="en-US" sz="2000" b="1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Y</a:t>
                </a:r>
                <a:r>
                  <a:rPr lang="en-US" sz="200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,</a:t>
                </a:r>
                <a:r>
                  <a:rPr lang="en-US" sz="2000" b="1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C</a:t>
                </a:r>
                <a:r>
                  <a:rPr lang="en-US" sz="200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,</a:t>
                </a:r>
                <a:r>
                  <a:rPr lang="en-US" sz="2000" b="1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E</a:t>
                </a:r>
                <a:r>
                  <a:rPr lang="en-US" sz="200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}</a:t>
                </a:r>
                <a:endParaRPr lang="en-US" sz="2000" dirty="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50969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8016926"/>
              </p:ext>
            </p:extLst>
          </p:nvPr>
        </p:nvGraphicFramePr>
        <p:xfrm>
          <a:off x="6229150" y="1067489"/>
          <a:ext cx="774718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7359"/>
                <a:gridCol w="387359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3630330"/>
              </p:ext>
            </p:extLst>
          </p:nvPr>
        </p:nvGraphicFramePr>
        <p:xfrm>
          <a:off x="6229150" y="4050924"/>
          <a:ext cx="5329248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4104"/>
                <a:gridCol w="444104"/>
                <a:gridCol w="444104"/>
                <a:gridCol w="444104"/>
                <a:gridCol w="444104"/>
                <a:gridCol w="444104"/>
                <a:gridCol w="444104"/>
                <a:gridCol w="444104"/>
                <a:gridCol w="444104"/>
                <a:gridCol w="444104"/>
                <a:gridCol w="444104"/>
                <a:gridCol w="444104"/>
              </a:tblGrid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713" y="819519"/>
            <a:ext cx="5276346" cy="3998719"/>
          </a:xfrm>
          <a:prstGeom prst="rect">
            <a:avLst/>
          </a:prstGeom>
        </p:spPr>
      </p:pic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0583763"/>
              </p:ext>
            </p:extLst>
          </p:nvPr>
        </p:nvGraphicFramePr>
        <p:xfrm>
          <a:off x="6229150" y="2605901"/>
          <a:ext cx="1537656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4414"/>
                <a:gridCol w="384414"/>
                <a:gridCol w="384414"/>
                <a:gridCol w="384414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W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W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7591917"/>
              </p:ext>
            </p:extLst>
          </p:nvPr>
        </p:nvGraphicFramePr>
        <p:xfrm>
          <a:off x="3125003" y="5661238"/>
          <a:ext cx="5329248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4104"/>
                <a:gridCol w="444104"/>
                <a:gridCol w="444104"/>
                <a:gridCol w="444104"/>
                <a:gridCol w="444104"/>
                <a:gridCol w="444104"/>
                <a:gridCol w="444104"/>
                <a:gridCol w="444104"/>
                <a:gridCol w="444104"/>
                <a:gridCol w="444104"/>
                <a:gridCol w="444104"/>
                <a:gridCol w="444104"/>
              </a:tblGrid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 smtClean="0">
                          <a:solidFill>
                            <a:srgbClr val="0070C0"/>
                          </a:solidFill>
                          <a:latin typeface="+mn-lt"/>
                          <a:ea typeface="+mn-ea"/>
                          <a:cs typeface="+mn-cs"/>
                        </a:rPr>
                        <a:t>C</a:t>
                      </a:r>
                      <a:endParaRPr lang="en-US" sz="1800" kern="1200" dirty="0">
                        <a:solidFill>
                          <a:srgbClr val="0070C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 smtClean="0">
                          <a:solidFill>
                            <a:srgbClr val="0070C0"/>
                          </a:solidFill>
                          <a:latin typeface="+mn-lt"/>
                          <a:ea typeface="+mn-ea"/>
                          <a:cs typeface="+mn-cs"/>
                        </a:rPr>
                        <a:t>C</a:t>
                      </a:r>
                      <a:endParaRPr lang="en-US" sz="1800" kern="1200" dirty="0">
                        <a:solidFill>
                          <a:srgbClr val="0070C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 smtClean="0">
                          <a:solidFill>
                            <a:srgbClr val="0070C0"/>
                          </a:solidFill>
                          <a:latin typeface="+mn-lt"/>
                          <a:ea typeface="+mn-ea"/>
                          <a:cs typeface="+mn-cs"/>
                        </a:rPr>
                        <a:t>C</a:t>
                      </a:r>
                      <a:endParaRPr lang="en-US" sz="1800" kern="1200" dirty="0">
                        <a:solidFill>
                          <a:srgbClr val="0070C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 smtClean="0">
                          <a:solidFill>
                            <a:srgbClr val="0070C0"/>
                          </a:solidFill>
                          <a:latin typeface="+mn-lt"/>
                          <a:ea typeface="+mn-ea"/>
                          <a:cs typeface="+mn-cs"/>
                        </a:rPr>
                        <a:t>C</a:t>
                      </a:r>
                      <a:endParaRPr lang="en-US" sz="1800" kern="1200" dirty="0">
                        <a:solidFill>
                          <a:srgbClr val="0070C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700379"/>
              </p:ext>
            </p:extLst>
          </p:nvPr>
        </p:nvGraphicFramePr>
        <p:xfrm>
          <a:off x="3120987" y="5284243"/>
          <a:ext cx="5329248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4104"/>
                <a:gridCol w="444104"/>
                <a:gridCol w="444104"/>
                <a:gridCol w="444104"/>
                <a:gridCol w="444104"/>
                <a:gridCol w="444104"/>
                <a:gridCol w="444104"/>
                <a:gridCol w="444104"/>
                <a:gridCol w="444104"/>
                <a:gridCol w="444104"/>
                <a:gridCol w="444104"/>
                <a:gridCol w="444104"/>
              </a:tblGrid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 smtClean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endParaRPr lang="en-US" sz="1800" kern="1200" dirty="0">
                        <a:solidFill>
                          <a:srgbClr val="00B05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 smtClean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endParaRPr lang="en-US" sz="1800" kern="1200" dirty="0">
                        <a:solidFill>
                          <a:srgbClr val="00B05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 smtClean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endParaRPr lang="en-US" sz="1800" kern="1200" dirty="0">
                        <a:solidFill>
                          <a:srgbClr val="00B05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 smtClean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endParaRPr lang="en-US" sz="1800" kern="1200" dirty="0">
                        <a:solidFill>
                          <a:srgbClr val="00B05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 smtClean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endParaRPr lang="en-US" sz="1800" kern="1200" dirty="0">
                        <a:solidFill>
                          <a:srgbClr val="00B05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 smtClean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endParaRPr lang="en-US" sz="1800" kern="1200" dirty="0">
                        <a:solidFill>
                          <a:srgbClr val="00B05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1563447"/>
              </p:ext>
            </p:extLst>
          </p:nvPr>
        </p:nvGraphicFramePr>
        <p:xfrm>
          <a:off x="3116974" y="4907251"/>
          <a:ext cx="5329248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4104"/>
                <a:gridCol w="444104"/>
                <a:gridCol w="444104"/>
                <a:gridCol w="444104"/>
                <a:gridCol w="444104"/>
                <a:gridCol w="444104"/>
                <a:gridCol w="444104"/>
                <a:gridCol w="444104"/>
                <a:gridCol w="444104"/>
                <a:gridCol w="444104"/>
                <a:gridCol w="444104"/>
                <a:gridCol w="444104"/>
              </a:tblGrid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 smtClean="0">
                          <a:solidFill>
                            <a:schemeClr val="accent2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  <a:endParaRPr lang="en-US" sz="1800" kern="1200" dirty="0">
                        <a:solidFill>
                          <a:schemeClr val="accent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 smtClean="0">
                          <a:solidFill>
                            <a:schemeClr val="accent2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  <a:endParaRPr lang="en-US" sz="1800" kern="1200" dirty="0">
                        <a:solidFill>
                          <a:schemeClr val="accent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 smtClean="0">
                          <a:solidFill>
                            <a:schemeClr val="accent2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  <a:endParaRPr lang="en-US" sz="1800" kern="1200" dirty="0">
                        <a:solidFill>
                          <a:schemeClr val="accent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 smtClean="0">
                          <a:solidFill>
                            <a:schemeClr val="accent2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  <a:endParaRPr lang="en-US" sz="1800" kern="1200" dirty="0">
                        <a:solidFill>
                          <a:schemeClr val="accent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 smtClean="0">
                          <a:solidFill>
                            <a:schemeClr val="accent2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  <a:endParaRPr lang="en-US" sz="1800" kern="1200" dirty="0">
                        <a:solidFill>
                          <a:schemeClr val="accent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 smtClean="0">
                          <a:solidFill>
                            <a:schemeClr val="accent2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  <a:endParaRPr lang="en-US" sz="1800" kern="1200" dirty="0">
                        <a:solidFill>
                          <a:schemeClr val="accent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9" name="Left Brace 18"/>
          <p:cNvSpPr/>
          <p:nvPr/>
        </p:nvSpPr>
        <p:spPr>
          <a:xfrm rot="16200000">
            <a:off x="5628056" y="3641312"/>
            <a:ext cx="304800" cy="532358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5486397" y="6466140"/>
            <a:ext cx="606056" cy="2961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2"/>
                </a:solidFill>
              </a:rPr>
              <a:t>12</a:t>
            </a:r>
            <a:endParaRPr lang="en-US" dirty="0">
              <a:solidFill>
                <a:schemeClr val="accent2"/>
              </a:solidFill>
            </a:endParaRPr>
          </a:p>
        </p:txBody>
      </p:sp>
      <p:graphicFrame>
        <p:nvGraphicFramePr>
          <p:cNvPr id="21" name="Diagram 20"/>
          <p:cNvGraphicFramePr/>
          <p:nvPr>
            <p:extLst>
              <p:ext uri="{D42A27DB-BD31-4B8C-83A1-F6EECF244321}">
                <p14:modId xmlns:p14="http://schemas.microsoft.com/office/powerpoint/2010/main" val="395382767"/>
              </p:ext>
            </p:extLst>
          </p:nvPr>
        </p:nvGraphicFramePr>
        <p:xfrm>
          <a:off x="6666614" y="819519"/>
          <a:ext cx="797442" cy="3223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22" name="Diagram 21"/>
          <p:cNvGraphicFramePr/>
          <p:nvPr>
            <p:extLst>
              <p:ext uri="{D42A27DB-BD31-4B8C-83A1-F6EECF244321}">
                <p14:modId xmlns:p14="http://schemas.microsoft.com/office/powerpoint/2010/main" val="4151290060"/>
              </p:ext>
            </p:extLst>
          </p:nvPr>
        </p:nvGraphicFramePr>
        <p:xfrm>
          <a:off x="7403801" y="2364788"/>
          <a:ext cx="797442" cy="3223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aphicFrame>
        <p:nvGraphicFramePr>
          <p:cNvPr id="23" name="Diagram 22"/>
          <p:cNvGraphicFramePr/>
          <p:nvPr>
            <p:extLst>
              <p:ext uri="{D42A27DB-BD31-4B8C-83A1-F6EECF244321}">
                <p14:modId xmlns:p14="http://schemas.microsoft.com/office/powerpoint/2010/main" val="1395563437"/>
              </p:ext>
            </p:extLst>
          </p:nvPr>
        </p:nvGraphicFramePr>
        <p:xfrm>
          <a:off x="11203169" y="3793096"/>
          <a:ext cx="797442" cy="3223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5640324" y="712333"/>
            <a:ext cx="388495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endParaRPr lang="en-US" sz="1600" b="1" dirty="0">
              <a:solidFill>
                <a:schemeClr val="accent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660372" y="2260404"/>
            <a:ext cx="388495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668391" y="3676128"/>
            <a:ext cx="388495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endParaRPr lang="en-US" sz="1600" b="1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0143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/>
      <p:bldGraphic spid="21" grpId="0">
        <p:bldAsOne/>
      </p:bldGraphic>
      <p:bldGraphic spid="22" grpId="0">
        <p:bldAsOne/>
      </p:bldGraphic>
      <p:bldGraphic spid="23" grpId="0">
        <p:bldAsOne/>
      </p:bldGraphic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Identify the right Output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9848" y="1977240"/>
            <a:ext cx="10058400" cy="4606862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Find a way to capture the output of the system without changing the production </a:t>
            </a:r>
            <a:r>
              <a:rPr lang="en-US" dirty="0" smtClean="0"/>
              <a:t>code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b="1" dirty="0">
                <a:solidFill>
                  <a:schemeClr val="accent2"/>
                </a:solidFill>
              </a:rPr>
              <a:t>Direct output</a:t>
            </a:r>
          </a:p>
          <a:p>
            <a:r>
              <a:rPr lang="en-US" dirty="0" smtClean="0"/>
              <a:t>Computed</a:t>
            </a:r>
            <a:r>
              <a:rPr lang="en-US" i="1" dirty="0" smtClean="0"/>
              <a:t> </a:t>
            </a:r>
            <a:r>
              <a:rPr lang="en-US" i="1" dirty="0" err="1">
                <a:solidFill>
                  <a:schemeClr val="accent2"/>
                </a:solidFill>
              </a:rPr>
              <a:t>ActionForward</a:t>
            </a:r>
            <a:endParaRPr lang="en-US" i="1" dirty="0">
              <a:solidFill>
                <a:schemeClr val="accent2"/>
              </a:solidFill>
            </a:endParaRP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b="1" dirty="0" smtClean="0">
                <a:solidFill>
                  <a:schemeClr val="accent2"/>
                </a:solidFill>
              </a:rPr>
              <a:t>Indirect output</a:t>
            </a:r>
          </a:p>
          <a:p>
            <a:r>
              <a:rPr lang="en-US" i="1" dirty="0" err="1" smtClean="0">
                <a:solidFill>
                  <a:schemeClr val="accent2"/>
                </a:solidFill>
              </a:rPr>
              <a:t>HttpSession</a:t>
            </a:r>
            <a:r>
              <a:rPr lang="en-US" i="1" dirty="0" smtClean="0"/>
              <a:t> (Domain Model)</a:t>
            </a:r>
          </a:p>
          <a:p>
            <a:r>
              <a:rPr lang="en-US" i="1" dirty="0" smtClean="0">
                <a:solidFill>
                  <a:schemeClr val="accent2"/>
                </a:solidFill>
              </a:rPr>
              <a:t>Presentation Model</a:t>
            </a:r>
          </a:p>
          <a:p>
            <a:r>
              <a:rPr lang="en-US" i="1" dirty="0" err="1" smtClean="0">
                <a:solidFill>
                  <a:schemeClr val="accent2"/>
                </a:solidFill>
              </a:rPr>
              <a:t>HttpRequest</a:t>
            </a:r>
            <a:endParaRPr lang="en-US" i="1" dirty="0" smtClean="0">
              <a:solidFill>
                <a:schemeClr val="accent2"/>
              </a:solidFill>
            </a:endParaRPr>
          </a:p>
          <a:p>
            <a:r>
              <a:rPr lang="en-US" dirty="0" smtClean="0"/>
              <a:t>Thrown</a:t>
            </a:r>
            <a:r>
              <a:rPr lang="en-US" i="1" dirty="0" smtClean="0"/>
              <a:t> </a:t>
            </a:r>
            <a:r>
              <a:rPr lang="en-US" i="1" dirty="0" smtClean="0">
                <a:solidFill>
                  <a:schemeClr val="accent2"/>
                </a:solidFill>
              </a:rPr>
              <a:t>Exceptions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b="1" dirty="0" smtClean="0">
                <a:solidFill>
                  <a:schemeClr val="accent2"/>
                </a:solidFill>
              </a:rPr>
              <a:t>Unexpected </a:t>
            </a:r>
            <a:r>
              <a:rPr lang="en-US" b="1" dirty="0">
                <a:solidFill>
                  <a:schemeClr val="accent2"/>
                </a:solidFill>
              </a:rPr>
              <a:t>output</a:t>
            </a:r>
          </a:p>
          <a:p>
            <a:r>
              <a:rPr lang="en-US" i="1" dirty="0">
                <a:solidFill>
                  <a:schemeClr val="accent2"/>
                </a:solidFill>
              </a:rPr>
              <a:t>Errors</a:t>
            </a:r>
            <a:r>
              <a:rPr lang="en-US" i="1" dirty="0"/>
              <a:t> </a:t>
            </a:r>
            <a:r>
              <a:rPr lang="en-US" dirty="0"/>
              <a:t>sent by email to operation team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9130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PERSIST THE </a:t>
            </a:r>
            <a:r>
              <a:rPr lang="en-US" dirty="0"/>
              <a:t>Output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9848" y="2093976"/>
            <a:ext cx="10058400" cy="4606862"/>
          </a:xfrm>
        </p:spPr>
        <p:txBody>
          <a:bodyPr>
            <a:normAutofit/>
          </a:bodyPr>
          <a:lstStyle/>
          <a:p>
            <a:r>
              <a:rPr lang="en-US" dirty="0"/>
              <a:t>Use a </a:t>
            </a:r>
            <a:r>
              <a:rPr lang="en-US" b="1" dirty="0">
                <a:solidFill>
                  <a:schemeClr val="accent2"/>
                </a:solidFill>
              </a:rPr>
              <a:t>non intrusive</a:t>
            </a:r>
            <a:r>
              <a:rPr lang="en-US" dirty="0"/>
              <a:t> solution - the </a:t>
            </a:r>
            <a:r>
              <a:rPr lang="en-US" dirty="0" smtClean="0"/>
              <a:t>existing code </a:t>
            </a:r>
            <a:r>
              <a:rPr lang="en-US" dirty="0"/>
              <a:t>should not be </a:t>
            </a:r>
            <a:r>
              <a:rPr lang="en-US" dirty="0" smtClean="0"/>
              <a:t>modified</a:t>
            </a:r>
          </a:p>
          <a:p>
            <a:r>
              <a:rPr lang="en-US" dirty="0" smtClean="0"/>
              <a:t>Non </a:t>
            </a:r>
            <a:r>
              <a:rPr lang="en-US" i="1" dirty="0" err="1"/>
              <a:t>Serializable</a:t>
            </a:r>
            <a:r>
              <a:rPr lang="en-US" dirty="0"/>
              <a:t> objects </a:t>
            </a:r>
            <a:r>
              <a:rPr lang="en-US" b="1" dirty="0">
                <a:solidFill>
                  <a:schemeClr val="accent2"/>
                </a:solidFill>
              </a:rPr>
              <a:t>must be serialized</a:t>
            </a:r>
            <a:r>
              <a:rPr lang="en-US" dirty="0"/>
              <a:t> </a:t>
            </a:r>
            <a:r>
              <a:rPr lang="en-US" dirty="0" smtClean="0"/>
              <a:t>too</a:t>
            </a:r>
          </a:p>
          <a:p>
            <a:r>
              <a:rPr lang="en-US" dirty="0" smtClean="0"/>
              <a:t>Persist the output into a </a:t>
            </a:r>
            <a:r>
              <a:rPr lang="en-US" b="1" dirty="0" smtClean="0">
                <a:solidFill>
                  <a:schemeClr val="accent2"/>
                </a:solidFill>
              </a:rPr>
              <a:t>human readable</a:t>
            </a:r>
            <a:r>
              <a:rPr lang="en-US" dirty="0" smtClean="0"/>
              <a:t> format </a:t>
            </a:r>
          </a:p>
          <a:p>
            <a:r>
              <a:rPr lang="en-US" dirty="0"/>
              <a:t>P</a:t>
            </a:r>
            <a:r>
              <a:rPr lang="en-US" dirty="0" smtClean="0"/>
              <a:t>rovide </a:t>
            </a:r>
            <a:r>
              <a:rPr lang="en-US" dirty="0"/>
              <a:t>a mechanism to </a:t>
            </a:r>
            <a:r>
              <a:rPr lang="en-US" b="1" dirty="0">
                <a:solidFill>
                  <a:schemeClr val="accent2"/>
                </a:solidFill>
              </a:rPr>
              <a:t>omit some fields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dirty="0" smtClean="0"/>
              <a:t>Current date/time populated somewhere by one of the </a:t>
            </a:r>
            <a:r>
              <a:rPr lang="en-US" b="1" dirty="0" smtClean="0">
                <a:solidFill>
                  <a:schemeClr val="accent2"/>
                </a:solidFill>
              </a:rPr>
              <a:t>SUT</a:t>
            </a:r>
            <a:r>
              <a:rPr lang="en-US" dirty="0" smtClean="0"/>
              <a:t> indirect </a:t>
            </a:r>
            <a:r>
              <a:rPr lang="en-US" dirty="0" err="1" smtClean="0"/>
              <a:t>colaborators</a:t>
            </a:r>
            <a:endParaRPr lang="en-US" dirty="0" smtClean="0"/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dirty="0" smtClean="0"/>
              <a:t>Error stack</a:t>
            </a:r>
          </a:p>
          <a:p>
            <a:pPr marL="274320" lvl="1" indent="0">
              <a:lnSpc>
                <a:spcPct val="100000"/>
              </a:lnSpc>
              <a:buNone/>
            </a:pPr>
            <a:endParaRPr lang="en-US" dirty="0"/>
          </a:p>
          <a:p>
            <a:pPr marL="274320" lvl="1" indent="0">
              <a:lnSpc>
                <a:spcPct val="100000"/>
              </a:lnSpc>
              <a:buNone/>
            </a:pPr>
            <a:endParaRPr lang="en-US" dirty="0" smtClean="0"/>
          </a:p>
          <a:p>
            <a:pPr marL="274320" lvl="1" indent="0">
              <a:lnSpc>
                <a:spcPct val="100000"/>
              </a:lnSpc>
              <a:buNone/>
            </a:pPr>
            <a:endParaRPr lang="en-US" dirty="0"/>
          </a:p>
          <a:p>
            <a:pPr marL="0" indent="0">
              <a:lnSpc>
                <a:spcPct val="100000"/>
              </a:lnSpc>
              <a:buNone/>
            </a:pPr>
            <a:endParaRPr lang="en-US" dirty="0" smtClean="0"/>
          </a:p>
          <a:p>
            <a:pPr marL="0" indent="0">
              <a:lnSpc>
                <a:spcPct val="100000"/>
              </a:lnSpc>
              <a:buNone/>
            </a:pPr>
            <a:r>
              <a:rPr lang="en-US" dirty="0" smtClean="0"/>
              <a:t>framework: </a:t>
            </a:r>
            <a:r>
              <a:rPr lang="en-US" dirty="0" err="1" smtClean="0">
                <a:hlinkClick r:id="rId2"/>
              </a:rPr>
              <a:t>XStream</a:t>
            </a: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418187" y="4677359"/>
            <a:ext cx="9361722" cy="1015663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serializer.registerOmitField</a:t>
            </a:r>
            <a:r>
              <a:rPr lang="en-US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Policy.</a:t>
            </a:r>
            <a:r>
              <a:rPr lang="en-US" sz="2000" dirty="0" err="1" smtClean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000" dirty="0" smtClean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“</a:t>
            </a:r>
            <a:r>
              <a:rPr lang="en-US" sz="2000" dirty="0" err="1" smtClean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creationDate</a:t>
            </a:r>
            <a:r>
              <a:rPr lang="en-US" sz="2000" dirty="0" smtClean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serializer.registerOmitField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Policy.</a:t>
            </a:r>
            <a:r>
              <a:rPr lang="en-US" sz="2000" dirty="0" err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20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lastModifiedDate</a:t>
            </a:r>
            <a:r>
              <a:rPr lang="en-US" sz="2000" dirty="0" smtClean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serializer.registerOmitField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Throwable.</a:t>
            </a:r>
            <a:r>
              <a:rPr lang="en-US" sz="2000" dirty="0" err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20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stackTrace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5895" y="2001877"/>
            <a:ext cx="1607855" cy="2011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553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Final results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5714" y="2470109"/>
            <a:ext cx="8066667" cy="289523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099047" y="4670133"/>
            <a:ext cx="4482771" cy="55399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txBody>
          <a:bodyPr wrap="square" tIns="91440" bIns="91440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Number of execution paths </a:t>
            </a:r>
            <a:endParaRPr lang="en-US" sz="2400" b="1" dirty="0">
              <a:solidFill>
                <a:schemeClr val="accent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736428" y="3258286"/>
            <a:ext cx="1605593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98,0%</a:t>
            </a:r>
            <a:endParaRPr lang="en-US" sz="3600" b="1" dirty="0">
              <a:solidFill>
                <a:schemeClr val="accent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6615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848" y="3022163"/>
            <a:ext cx="10058400" cy="20135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BUG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808510" y="4067855"/>
            <a:ext cx="6867924" cy="7694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txBody>
          <a:bodyPr wrap="square" tIns="91440" bIns="91440" rtlCol="0">
            <a:spAutoFit/>
          </a:bodyPr>
          <a:lstStyle/>
          <a:p>
            <a:r>
              <a:rPr lang="en-US" sz="2400" b="1" dirty="0" smtClean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</a:t>
            </a:r>
            <a:r>
              <a:rPr lang="en-US" sz="2400" dirty="0" smtClean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issing</a:t>
            </a:r>
            <a:r>
              <a:rPr lang="en-US" sz="2400" b="1" dirty="0" smtClean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b="1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sz="24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statement</a:t>
            </a:r>
            <a:endParaRPr lang="en-US" sz="2400" b="1" dirty="0" smtClean="0">
              <a:solidFill>
                <a:schemeClr val="accent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b="1" dirty="0" err="1" smtClean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zoneReferred</a:t>
            </a:r>
            <a:r>
              <a:rPr lang="en-US" sz="1400" dirty="0" smtClean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value is computed but not used</a:t>
            </a:r>
            <a:r>
              <a:rPr lang="en-US" sz="1400" b="1" dirty="0" smtClean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– </a:t>
            </a:r>
            <a:r>
              <a:rPr lang="en-US" sz="1400" dirty="0" smtClean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always returns</a:t>
            </a:r>
            <a:r>
              <a:rPr lang="en-US" sz="1400" b="1" dirty="0" smtClean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0 </a:t>
            </a:r>
            <a:r>
              <a:rPr lang="en-US" sz="1400" dirty="0" err="1" smtClean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b.c.</a:t>
            </a:r>
            <a:endParaRPr lang="en-US" sz="1400" dirty="0">
              <a:solidFill>
                <a:schemeClr val="accent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 flipH="1" flipV="1">
            <a:off x="2898843" y="4260715"/>
            <a:ext cx="1909667" cy="1556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6746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0319" y="1157592"/>
            <a:ext cx="7377457" cy="4610910"/>
          </a:xfrm>
          <a:prstGeom prst="rect">
            <a:avLst/>
          </a:prstGeom>
        </p:spPr>
      </p:pic>
      <p:sp>
        <p:nvSpPr>
          <p:cNvPr id="7" name="Title 2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2507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6191" y="1746429"/>
            <a:ext cx="8485714" cy="502857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645089" y="3768271"/>
            <a:ext cx="5395804" cy="9848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txBody>
          <a:bodyPr wrap="square" tIns="91440" bIns="91440" rtlCol="0">
            <a:spAutoFit/>
          </a:bodyPr>
          <a:lstStyle/>
          <a:p>
            <a:r>
              <a:rPr lang="en-US" sz="2400" b="1" dirty="0" smtClean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Dead Code</a:t>
            </a:r>
          </a:p>
          <a:p>
            <a:r>
              <a:rPr lang="en-US" sz="14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the second branch is unreachable because the </a:t>
            </a:r>
            <a:r>
              <a:rPr lang="en-US" sz="1400" b="1" i="1" dirty="0" err="1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generateDynamicList</a:t>
            </a:r>
            <a:r>
              <a:rPr lang="en-US" sz="14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variable is hardcoded to </a:t>
            </a:r>
            <a:r>
              <a:rPr lang="en-US" sz="1400" b="1" dirty="0" smtClean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endParaRPr lang="en-US" sz="1400" b="1" dirty="0">
              <a:solidFill>
                <a:schemeClr val="accent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Dead 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8665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9048" y="1932269"/>
            <a:ext cx="5600000" cy="455238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Defensive Programming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394120" y="3145696"/>
            <a:ext cx="4491132" cy="9848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txBody>
          <a:bodyPr wrap="square" tIns="91440" bIns="91440" rtlCol="0">
            <a:spAutoFit/>
          </a:bodyPr>
          <a:lstStyle/>
          <a:p>
            <a:r>
              <a:rPr lang="en-US" sz="2400" b="1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Unnecessary null check</a:t>
            </a:r>
            <a:endParaRPr lang="en-US" sz="2400" b="1" dirty="0" smtClean="0">
              <a:solidFill>
                <a:schemeClr val="accent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 smtClean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lang="en-US" sz="14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the address is </a:t>
            </a:r>
            <a:r>
              <a:rPr lang="en-US" sz="1400" b="1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r>
              <a:rPr lang="en-US" sz="14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a new address is created on the fly.</a:t>
            </a:r>
            <a:endParaRPr lang="en-US" sz="1400" b="1" dirty="0">
              <a:solidFill>
                <a:schemeClr val="accent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6611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</a:t>
            </a:r>
            <a:r>
              <a:rPr lang="en-US" dirty="0" err="1" smtClean="0"/>
              <a:t>refacTor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9848" y="2093976"/>
            <a:ext cx="10058400" cy="46068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>
                <a:solidFill>
                  <a:schemeClr val="accent2"/>
                </a:solidFill>
              </a:rPr>
              <a:t>Policy Type</a:t>
            </a:r>
            <a:r>
              <a:rPr lang="en-US" dirty="0" smtClean="0"/>
              <a:t> is used to implement business rules variations for all 3 responsibilities:</a:t>
            </a:r>
          </a:p>
          <a:p>
            <a:r>
              <a:rPr lang="en-US" dirty="0" smtClean="0"/>
              <a:t>initialize</a:t>
            </a:r>
            <a:endParaRPr lang="en-US" dirty="0"/>
          </a:p>
          <a:p>
            <a:r>
              <a:rPr lang="en-US" dirty="0" smtClean="0"/>
              <a:t>validate</a:t>
            </a:r>
            <a:endParaRPr lang="en-US" dirty="0"/>
          </a:p>
          <a:p>
            <a:r>
              <a:rPr lang="en-US" dirty="0" smtClean="0"/>
              <a:t>save</a:t>
            </a:r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3668592" y="5022782"/>
            <a:ext cx="4549625" cy="415557"/>
            <a:chOff x="3366746" y="3287763"/>
            <a:chExt cx="4549625" cy="415557"/>
          </a:xfrm>
        </p:grpSpPr>
        <p:sp>
          <p:nvSpPr>
            <p:cNvPr id="7" name="Rectangle 6"/>
            <p:cNvSpPr/>
            <p:nvPr/>
          </p:nvSpPr>
          <p:spPr>
            <a:xfrm>
              <a:off x="3366746" y="3287763"/>
              <a:ext cx="2103120" cy="415555"/>
            </a:xfrm>
            <a:prstGeom prst="rect">
              <a:avLst/>
            </a:prstGeom>
            <a:solidFill>
              <a:srgbClr val="00B050"/>
            </a:solidFill>
            <a:ln w="12700" cap="flat" cmpd="sng" algn="ctr">
              <a:solidFill>
                <a:schemeClr val="bg1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defTabSz="914400"/>
              <a:r>
                <a:rPr lang="en-US" kern="0" dirty="0">
                  <a:solidFill>
                    <a:sysClr val="window" lastClr="FFFFFF"/>
                  </a:solidFill>
                  <a:latin typeface="Calibri" panose="020F0502020204030204"/>
                </a:rPr>
                <a:t>Accident / </a:t>
              </a:r>
              <a:r>
                <a:rPr lang="en-US" kern="0" dirty="0" smtClean="0">
                  <a:solidFill>
                    <a:sysClr val="window" lastClr="FFFFFF"/>
                  </a:solidFill>
                  <a:latin typeface="Calibri" panose="020F0502020204030204"/>
                </a:rPr>
                <a:t>Travel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5447491" y="3287765"/>
              <a:ext cx="1097280" cy="415555"/>
            </a:xfrm>
            <a:prstGeom prst="rect">
              <a:avLst/>
            </a:prstGeom>
            <a:solidFill>
              <a:srgbClr val="FFC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ITA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6544771" y="3287764"/>
              <a:ext cx="1371600" cy="415555"/>
            </a:xfrm>
            <a:prstGeom prst="rect">
              <a:avLst/>
            </a:prstGeom>
            <a:solidFill>
              <a:srgbClr val="5B9BD5">
                <a:lumMod val="75000"/>
              </a:srgbClr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2010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1" name="Left Brace 10"/>
          <p:cNvSpPr/>
          <p:nvPr/>
        </p:nvSpPr>
        <p:spPr>
          <a:xfrm rot="5400000">
            <a:off x="5761751" y="2290630"/>
            <a:ext cx="363307" cy="454962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5491394" y="3760281"/>
            <a:ext cx="904019" cy="5586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accent2"/>
                </a:solidFill>
              </a:rPr>
              <a:t>3</a:t>
            </a:r>
            <a:r>
              <a:rPr lang="en-US" sz="4000" b="1" dirty="0" smtClean="0">
                <a:solidFill>
                  <a:schemeClr val="accent2"/>
                </a:solidFill>
              </a:rPr>
              <a:t>2</a:t>
            </a:r>
            <a:endParaRPr lang="en-US" sz="4000" b="1" dirty="0">
              <a:solidFill>
                <a:schemeClr val="accent2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669763" y="5731032"/>
            <a:ext cx="8547280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PolicyTypes.isUKPolicyType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b="1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policy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.getPolicyTypeId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().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intValue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())</a:t>
            </a:r>
            <a:endParaRPr lang="en-US" sz="1600" b="1" dirty="0">
              <a:solidFill>
                <a:schemeClr val="accent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8826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fragility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9330081" y="1871251"/>
            <a:ext cx="2194561" cy="1098800"/>
            <a:chOff x="9082431" y="1871251"/>
            <a:chExt cx="2194561" cy="1098800"/>
          </a:xfrm>
        </p:grpSpPr>
        <p:sp>
          <p:nvSpPr>
            <p:cNvPr id="149" name="Rectangle 148"/>
            <p:cNvSpPr/>
            <p:nvPr/>
          </p:nvSpPr>
          <p:spPr>
            <a:xfrm>
              <a:off x="9082431" y="1871251"/>
              <a:ext cx="2194560" cy="365760"/>
            </a:xfrm>
            <a:prstGeom prst="rect">
              <a:avLst/>
            </a:prstGeom>
            <a:solidFill>
              <a:srgbClr val="ED7D31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Common to </a:t>
              </a: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ALL</a:t>
              </a: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0" name="Rectangle 149"/>
            <p:cNvSpPr/>
            <p:nvPr/>
          </p:nvSpPr>
          <p:spPr>
            <a:xfrm>
              <a:off x="9082432" y="2239584"/>
              <a:ext cx="2194560" cy="365760"/>
            </a:xfrm>
            <a:prstGeom prst="rect">
              <a:avLst/>
            </a:prstGeom>
            <a:solidFill>
              <a:srgbClr val="FFC000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COUNTRY</a:t>
              </a: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specific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1" name="Rectangle 150"/>
            <p:cNvSpPr/>
            <p:nvPr/>
          </p:nvSpPr>
          <p:spPr>
            <a:xfrm>
              <a:off x="9082432" y="2604291"/>
              <a:ext cx="2194560" cy="365760"/>
            </a:xfrm>
            <a:prstGeom prst="rect">
              <a:avLst/>
            </a:prstGeom>
            <a:solidFill>
              <a:srgbClr val="5B9BD5">
                <a:lumMod val="75000"/>
              </a:srgbClr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YEAR / TYPE</a:t>
              </a: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specific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45" name="Left Brace 44"/>
          <p:cNvSpPr/>
          <p:nvPr/>
        </p:nvSpPr>
        <p:spPr>
          <a:xfrm>
            <a:off x="1581728" y="2743203"/>
            <a:ext cx="220782" cy="302341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/>
          <p:cNvSpPr/>
          <p:nvPr/>
        </p:nvSpPr>
        <p:spPr>
          <a:xfrm>
            <a:off x="463679" y="4111021"/>
            <a:ext cx="932268" cy="2538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accent2"/>
                </a:solidFill>
              </a:rPr>
              <a:t>&gt; 1k</a:t>
            </a:r>
            <a:endParaRPr lang="en-US" sz="2400" b="1" dirty="0">
              <a:solidFill>
                <a:schemeClr val="accent2"/>
              </a:solidFill>
            </a:endParaRPr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5103" y="6015970"/>
            <a:ext cx="1234755" cy="926066"/>
          </a:xfrm>
          <a:prstGeom prst="rect">
            <a:avLst/>
          </a:prstGeom>
        </p:spPr>
      </p:pic>
      <p:grpSp>
        <p:nvGrpSpPr>
          <p:cNvPr id="111" name="Group 110"/>
          <p:cNvGrpSpPr/>
          <p:nvPr/>
        </p:nvGrpSpPr>
        <p:grpSpPr>
          <a:xfrm>
            <a:off x="2079595" y="2743203"/>
            <a:ext cx="6844031" cy="3023418"/>
            <a:chOff x="0" y="0"/>
            <a:chExt cx="6844401" cy="4691380"/>
          </a:xfrm>
        </p:grpSpPr>
        <p:grpSp>
          <p:nvGrpSpPr>
            <p:cNvPr id="112" name="Group 111"/>
            <p:cNvGrpSpPr/>
            <p:nvPr/>
          </p:nvGrpSpPr>
          <p:grpSpPr>
            <a:xfrm>
              <a:off x="0" y="0"/>
              <a:ext cx="3329305" cy="4691380"/>
              <a:chOff x="0" y="-345062"/>
              <a:chExt cx="3329796" cy="4692272"/>
            </a:xfrm>
          </p:grpSpPr>
          <p:sp>
            <p:nvSpPr>
              <p:cNvPr id="135" name="Rounded Rectangle 134"/>
              <p:cNvSpPr/>
              <p:nvPr/>
            </p:nvSpPr>
            <p:spPr>
              <a:xfrm>
                <a:off x="0" y="-345062"/>
                <a:ext cx="3329796" cy="4692272"/>
              </a:xfrm>
              <a:prstGeom prst="roundRect">
                <a:avLst>
                  <a:gd name="adj" fmla="val 4483"/>
                </a:avLst>
              </a:prstGeom>
              <a:solidFill>
                <a:sysClr val="window" lastClr="FFFFFF">
                  <a:lumMod val="85000"/>
                </a:sysClr>
              </a:solidFill>
              <a:ln w="12700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miter lim="800000"/>
              </a:ln>
              <a:effectLst/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6" name="Rectangle 135"/>
              <p:cNvSpPr/>
              <p:nvPr/>
            </p:nvSpPr>
            <p:spPr>
              <a:xfrm>
                <a:off x="138023" y="129396"/>
                <a:ext cx="3071004" cy="232914"/>
              </a:xfrm>
              <a:prstGeom prst="rect">
                <a:avLst/>
              </a:prstGeom>
              <a:solidFill>
                <a:srgbClr val="ED7D31"/>
              </a:solidFill>
              <a:ln w="127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7" name="Rectangle 136"/>
              <p:cNvSpPr/>
              <p:nvPr/>
            </p:nvSpPr>
            <p:spPr>
              <a:xfrm>
                <a:off x="129396" y="448574"/>
                <a:ext cx="3070860" cy="232410"/>
              </a:xfrm>
              <a:prstGeom prst="rect">
                <a:avLst/>
              </a:prstGeom>
              <a:solidFill>
                <a:srgbClr val="ED7D31"/>
              </a:solidFill>
              <a:ln w="127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8" name="Rectangle 137"/>
              <p:cNvSpPr/>
              <p:nvPr/>
            </p:nvSpPr>
            <p:spPr>
              <a:xfrm>
                <a:off x="138023" y="776377"/>
                <a:ext cx="3070860" cy="232410"/>
              </a:xfrm>
              <a:prstGeom prst="rect">
                <a:avLst/>
              </a:prstGeom>
              <a:solidFill>
                <a:srgbClr val="ED7D31"/>
              </a:solidFill>
              <a:ln w="127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138023" y="1095555"/>
                <a:ext cx="3070860" cy="232410"/>
              </a:xfrm>
              <a:prstGeom prst="rect">
                <a:avLst/>
              </a:prstGeom>
              <a:solidFill>
                <a:srgbClr val="ED7D31"/>
              </a:solidFill>
              <a:ln w="127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0" name="Rectangle 139"/>
              <p:cNvSpPr/>
              <p:nvPr/>
            </p:nvSpPr>
            <p:spPr>
              <a:xfrm>
                <a:off x="146649" y="1423359"/>
                <a:ext cx="3070860" cy="232410"/>
              </a:xfrm>
              <a:prstGeom prst="rect">
                <a:avLst/>
              </a:prstGeom>
              <a:solidFill>
                <a:srgbClr val="ED7D31"/>
              </a:solidFill>
              <a:ln w="127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1" name="Rectangle 140"/>
              <p:cNvSpPr/>
              <p:nvPr/>
            </p:nvSpPr>
            <p:spPr>
              <a:xfrm>
                <a:off x="138023" y="1742536"/>
                <a:ext cx="3070860" cy="232410"/>
              </a:xfrm>
              <a:prstGeom prst="rect">
                <a:avLst/>
              </a:prstGeom>
              <a:solidFill>
                <a:srgbClr val="FFC000"/>
              </a:solidFill>
              <a:ln w="127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2" name="Rectangle 141"/>
              <p:cNvSpPr/>
              <p:nvPr/>
            </p:nvSpPr>
            <p:spPr>
              <a:xfrm>
                <a:off x="146649" y="2070340"/>
                <a:ext cx="3070860" cy="232410"/>
              </a:xfrm>
              <a:prstGeom prst="rect">
                <a:avLst/>
              </a:prstGeom>
              <a:solidFill>
                <a:srgbClr val="FFC000"/>
              </a:solidFill>
              <a:ln w="127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3" name="Rectangle 142"/>
              <p:cNvSpPr/>
              <p:nvPr/>
            </p:nvSpPr>
            <p:spPr>
              <a:xfrm>
                <a:off x="138023" y="2389517"/>
                <a:ext cx="3070860" cy="232410"/>
              </a:xfrm>
              <a:prstGeom prst="rect">
                <a:avLst/>
              </a:prstGeom>
              <a:solidFill>
                <a:srgbClr val="FFC000"/>
              </a:solidFill>
              <a:ln w="127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4" name="Rectangle 143"/>
              <p:cNvSpPr/>
              <p:nvPr/>
            </p:nvSpPr>
            <p:spPr>
              <a:xfrm>
                <a:off x="129396" y="2717321"/>
                <a:ext cx="3070860" cy="232410"/>
              </a:xfrm>
              <a:prstGeom prst="rect">
                <a:avLst/>
              </a:prstGeom>
              <a:solidFill>
                <a:srgbClr val="FFC000"/>
              </a:solidFill>
              <a:ln w="127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5" name="Rectangle 144"/>
              <p:cNvSpPr/>
              <p:nvPr/>
            </p:nvSpPr>
            <p:spPr>
              <a:xfrm>
                <a:off x="120770" y="3036498"/>
                <a:ext cx="3070860" cy="232410"/>
              </a:xfrm>
              <a:prstGeom prst="rect">
                <a:avLst/>
              </a:prstGeom>
              <a:solidFill>
                <a:srgbClr val="5B9BD5">
                  <a:lumMod val="75000"/>
                </a:srgbClr>
              </a:solidFill>
              <a:ln w="127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6" name="Rectangle 145"/>
              <p:cNvSpPr/>
              <p:nvPr/>
            </p:nvSpPr>
            <p:spPr>
              <a:xfrm>
                <a:off x="129396" y="3355676"/>
                <a:ext cx="3070860" cy="232410"/>
              </a:xfrm>
              <a:prstGeom prst="rect">
                <a:avLst/>
              </a:prstGeom>
              <a:solidFill>
                <a:srgbClr val="5B9BD5">
                  <a:lumMod val="75000"/>
                </a:srgbClr>
              </a:solidFill>
              <a:ln w="127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7" name="Rectangle 146"/>
              <p:cNvSpPr/>
              <p:nvPr/>
            </p:nvSpPr>
            <p:spPr>
              <a:xfrm>
                <a:off x="129396" y="3683479"/>
                <a:ext cx="3070860" cy="232410"/>
              </a:xfrm>
              <a:prstGeom prst="rect">
                <a:avLst/>
              </a:prstGeom>
              <a:solidFill>
                <a:srgbClr val="5B9BD5">
                  <a:lumMod val="75000"/>
                </a:srgbClr>
              </a:solidFill>
              <a:ln w="127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8" name="Rectangle 147"/>
              <p:cNvSpPr/>
              <p:nvPr/>
            </p:nvSpPr>
            <p:spPr>
              <a:xfrm>
                <a:off x="138023" y="4011283"/>
                <a:ext cx="3070860" cy="232410"/>
              </a:xfrm>
              <a:prstGeom prst="rect">
                <a:avLst/>
              </a:prstGeom>
              <a:solidFill>
                <a:srgbClr val="5B9BD5">
                  <a:lumMod val="75000"/>
                </a:srgbClr>
              </a:solidFill>
              <a:ln w="127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13" name="Group 112"/>
            <p:cNvGrpSpPr/>
            <p:nvPr/>
          </p:nvGrpSpPr>
          <p:grpSpPr>
            <a:xfrm>
              <a:off x="3515096" y="0"/>
              <a:ext cx="3329305" cy="4691380"/>
              <a:chOff x="0" y="-345102"/>
              <a:chExt cx="3329796" cy="4692815"/>
            </a:xfrm>
          </p:grpSpPr>
          <p:sp>
            <p:nvSpPr>
              <p:cNvPr id="121" name="Rounded Rectangle 120"/>
              <p:cNvSpPr/>
              <p:nvPr/>
            </p:nvSpPr>
            <p:spPr>
              <a:xfrm>
                <a:off x="0" y="-345102"/>
                <a:ext cx="3329796" cy="4692815"/>
              </a:xfrm>
              <a:prstGeom prst="roundRect">
                <a:avLst>
                  <a:gd name="adj" fmla="val 4483"/>
                </a:avLst>
              </a:prstGeom>
              <a:solidFill>
                <a:sysClr val="window" lastClr="FFFFFF">
                  <a:lumMod val="85000"/>
                </a:sysClr>
              </a:solidFill>
              <a:ln w="12700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miter lim="800000"/>
              </a:ln>
              <a:effectLst/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2" name="Rectangle 121"/>
              <p:cNvSpPr/>
              <p:nvPr/>
            </p:nvSpPr>
            <p:spPr>
              <a:xfrm>
                <a:off x="138023" y="129396"/>
                <a:ext cx="3071004" cy="232914"/>
              </a:xfrm>
              <a:prstGeom prst="rect">
                <a:avLst/>
              </a:prstGeom>
              <a:solidFill>
                <a:srgbClr val="ED7D31"/>
              </a:solidFill>
              <a:ln w="127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3" name="Rectangle 122"/>
              <p:cNvSpPr/>
              <p:nvPr/>
            </p:nvSpPr>
            <p:spPr>
              <a:xfrm>
                <a:off x="129396" y="448574"/>
                <a:ext cx="3070860" cy="232410"/>
              </a:xfrm>
              <a:prstGeom prst="rect">
                <a:avLst/>
              </a:prstGeom>
              <a:solidFill>
                <a:srgbClr val="ED7D31"/>
              </a:solidFill>
              <a:ln w="127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4" name="Rectangle 123"/>
              <p:cNvSpPr/>
              <p:nvPr/>
            </p:nvSpPr>
            <p:spPr>
              <a:xfrm>
                <a:off x="138023" y="776377"/>
                <a:ext cx="3070860" cy="232410"/>
              </a:xfrm>
              <a:prstGeom prst="rect">
                <a:avLst/>
              </a:prstGeom>
              <a:solidFill>
                <a:srgbClr val="5B9BD5">
                  <a:lumMod val="75000"/>
                </a:srgbClr>
              </a:solidFill>
              <a:ln w="127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5" name="Rectangle 124"/>
              <p:cNvSpPr/>
              <p:nvPr/>
            </p:nvSpPr>
            <p:spPr>
              <a:xfrm>
                <a:off x="138023" y="1095555"/>
                <a:ext cx="3070860" cy="232410"/>
              </a:xfrm>
              <a:prstGeom prst="rect">
                <a:avLst/>
              </a:prstGeom>
              <a:solidFill>
                <a:srgbClr val="ED7D31"/>
              </a:solidFill>
              <a:ln w="127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6" name="Rectangle 125"/>
              <p:cNvSpPr/>
              <p:nvPr/>
            </p:nvSpPr>
            <p:spPr>
              <a:xfrm>
                <a:off x="146649" y="1423359"/>
                <a:ext cx="3070860" cy="232410"/>
              </a:xfrm>
              <a:prstGeom prst="rect">
                <a:avLst/>
              </a:prstGeom>
              <a:solidFill>
                <a:srgbClr val="ED7D31"/>
              </a:solidFill>
              <a:ln w="127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7" name="Rectangle 126"/>
              <p:cNvSpPr/>
              <p:nvPr/>
            </p:nvSpPr>
            <p:spPr>
              <a:xfrm>
                <a:off x="138023" y="1742536"/>
                <a:ext cx="3070860" cy="232410"/>
              </a:xfrm>
              <a:prstGeom prst="rect">
                <a:avLst/>
              </a:prstGeom>
              <a:solidFill>
                <a:srgbClr val="FFC000"/>
              </a:solidFill>
              <a:ln w="127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8" name="Rectangle 127"/>
              <p:cNvSpPr/>
              <p:nvPr/>
            </p:nvSpPr>
            <p:spPr>
              <a:xfrm>
                <a:off x="146649" y="2070340"/>
                <a:ext cx="3070860" cy="232410"/>
              </a:xfrm>
              <a:prstGeom prst="rect">
                <a:avLst/>
              </a:prstGeom>
              <a:solidFill>
                <a:srgbClr val="FFC000"/>
              </a:solidFill>
              <a:ln w="127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9" name="Rectangle 128"/>
              <p:cNvSpPr/>
              <p:nvPr/>
            </p:nvSpPr>
            <p:spPr>
              <a:xfrm>
                <a:off x="138023" y="2389517"/>
                <a:ext cx="3070860" cy="232410"/>
              </a:xfrm>
              <a:prstGeom prst="rect">
                <a:avLst/>
              </a:prstGeom>
              <a:solidFill>
                <a:srgbClr val="FFC000"/>
              </a:solidFill>
              <a:ln w="127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0" name="Rectangle 129"/>
              <p:cNvSpPr/>
              <p:nvPr/>
            </p:nvSpPr>
            <p:spPr>
              <a:xfrm>
                <a:off x="129396" y="2717321"/>
                <a:ext cx="3070860" cy="232410"/>
              </a:xfrm>
              <a:prstGeom prst="rect">
                <a:avLst/>
              </a:prstGeom>
              <a:solidFill>
                <a:srgbClr val="5B9BD5">
                  <a:lumMod val="75000"/>
                </a:srgbClr>
              </a:solidFill>
              <a:ln w="127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1" name="Rectangle 130"/>
              <p:cNvSpPr/>
              <p:nvPr/>
            </p:nvSpPr>
            <p:spPr>
              <a:xfrm>
                <a:off x="120770" y="3036498"/>
                <a:ext cx="3070860" cy="232410"/>
              </a:xfrm>
              <a:prstGeom prst="rect">
                <a:avLst/>
              </a:prstGeom>
              <a:solidFill>
                <a:srgbClr val="5B9BD5">
                  <a:lumMod val="75000"/>
                </a:srgbClr>
              </a:solidFill>
              <a:ln w="127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2" name="Rectangle 131"/>
              <p:cNvSpPr/>
              <p:nvPr/>
            </p:nvSpPr>
            <p:spPr>
              <a:xfrm>
                <a:off x="129396" y="3355676"/>
                <a:ext cx="3070860" cy="232410"/>
              </a:xfrm>
              <a:prstGeom prst="rect">
                <a:avLst/>
              </a:prstGeom>
              <a:solidFill>
                <a:srgbClr val="FFC000"/>
              </a:solidFill>
              <a:ln w="127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3" name="Rectangle 132"/>
              <p:cNvSpPr/>
              <p:nvPr/>
            </p:nvSpPr>
            <p:spPr>
              <a:xfrm>
                <a:off x="129396" y="3683479"/>
                <a:ext cx="3070860" cy="232410"/>
              </a:xfrm>
              <a:prstGeom prst="rect">
                <a:avLst/>
              </a:prstGeom>
              <a:solidFill>
                <a:srgbClr val="ED7D31"/>
              </a:solidFill>
              <a:ln w="127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4" name="Rectangle 133"/>
              <p:cNvSpPr/>
              <p:nvPr/>
            </p:nvSpPr>
            <p:spPr>
              <a:xfrm>
                <a:off x="138023" y="4011283"/>
                <a:ext cx="3070860" cy="232410"/>
              </a:xfrm>
              <a:prstGeom prst="rect">
                <a:avLst/>
              </a:prstGeom>
              <a:solidFill>
                <a:srgbClr val="5B9BD5">
                  <a:lumMod val="75000"/>
                </a:srgbClr>
              </a:solidFill>
              <a:ln w="127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14" name="Rectangle 113"/>
            <p:cNvSpPr/>
            <p:nvPr/>
          </p:nvSpPr>
          <p:spPr>
            <a:xfrm>
              <a:off x="439387" y="59376"/>
              <a:ext cx="2561590" cy="301925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Calibri" panose="020F0502020204030204" pitchFamily="34" charset="0"/>
                  <a:cs typeface="Times New Roman" panose="02020603050405020304" pitchFamily="18" charset="0"/>
                </a:rPr>
                <a:t>Method body</a:t>
              </a:r>
              <a:endParaRPr kumimoji="0" lang="en-US" sz="11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15" name="Rectangle 114"/>
            <p:cNvSpPr/>
            <p:nvPr/>
          </p:nvSpPr>
          <p:spPr>
            <a:xfrm>
              <a:off x="3871356" y="59376"/>
              <a:ext cx="2561590" cy="301625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Calibri" panose="020F0502020204030204" pitchFamily="34" charset="0"/>
                  <a:cs typeface="Times New Roman" panose="02020603050405020304" pitchFamily="18" charset="0"/>
                </a:rPr>
                <a:t>Method body</a:t>
              </a:r>
              <a:endParaRPr kumimoji="0" lang="en-US" sz="11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16" name="Multiply 115"/>
            <p:cNvSpPr/>
            <p:nvPr/>
          </p:nvSpPr>
          <p:spPr>
            <a:xfrm>
              <a:off x="3752603" y="1092529"/>
              <a:ext cx="293298" cy="275650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7" name="Multiply 116"/>
            <p:cNvSpPr/>
            <p:nvPr/>
          </p:nvSpPr>
          <p:spPr>
            <a:xfrm>
              <a:off x="3764478" y="3681350"/>
              <a:ext cx="292735" cy="275590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8" name="Multiply 117"/>
            <p:cNvSpPr/>
            <p:nvPr/>
          </p:nvSpPr>
          <p:spPr>
            <a:xfrm>
              <a:off x="3752603" y="4001984"/>
              <a:ext cx="292735" cy="275590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19" name="Picture 11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1267" y="118753"/>
              <a:ext cx="200660" cy="209550"/>
            </a:xfrm>
            <a:prstGeom prst="rect">
              <a:avLst/>
            </a:prstGeom>
          </p:spPr>
        </p:pic>
        <p:sp>
          <p:nvSpPr>
            <p:cNvPr id="120" name="Multiply 119"/>
            <p:cNvSpPr/>
            <p:nvPr/>
          </p:nvSpPr>
          <p:spPr>
            <a:xfrm>
              <a:off x="3978234" y="71252"/>
              <a:ext cx="293298" cy="275650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49" name="Picture 4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433" y="1456725"/>
            <a:ext cx="938230" cy="822960"/>
          </a:xfrm>
          <a:prstGeom prst="rect">
            <a:avLst/>
          </a:prstGeom>
        </p:spPr>
      </p:pic>
      <p:sp>
        <p:nvSpPr>
          <p:cNvPr id="50" name="Left Brace 49"/>
          <p:cNvSpPr/>
          <p:nvPr/>
        </p:nvSpPr>
        <p:spPr>
          <a:xfrm rot="5400000">
            <a:off x="5356863" y="-962469"/>
            <a:ext cx="318480" cy="681504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Left Brace 50"/>
          <p:cNvSpPr/>
          <p:nvPr/>
        </p:nvSpPr>
        <p:spPr>
          <a:xfrm rot="16200000">
            <a:off x="5356863" y="2591411"/>
            <a:ext cx="318480" cy="681504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8772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6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Proposed refactoring approach</a:t>
            </a:r>
          </a:p>
        </p:txBody>
      </p:sp>
      <p:graphicFrame>
        <p:nvGraphicFramePr>
          <p:cNvPr id="45" name="Diagram 44"/>
          <p:cNvGraphicFramePr/>
          <p:nvPr>
            <p:extLst>
              <p:ext uri="{D42A27DB-BD31-4B8C-83A1-F6EECF244321}">
                <p14:modId xmlns:p14="http://schemas.microsoft.com/office/powerpoint/2010/main" val="1442843886"/>
              </p:ext>
            </p:extLst>
          </p:nvPr>
        </p:nvGraphicFramePr>
        <p:xfrm>
          <a:off x="1217132" y="1792419"/>
          <a:ext cx="6555268" cy="40441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51" name="Group 50"/>
          <p:cNvGrpSpPr/>
          <p:nvPr/>
        </p:nvGrpSpPr>
        <p:grpSpPr>
          <a:xfrm>
            <a:off x="8413929" y="2413707"/>
            <a:ext cx="2315682" cy="2907321"/>
            <a:chOff x="0" y="0"/>
            <a:chExt cx="1843240" cy="2555900"/>
          </a:xfrm>
        </p:grpSpPr>
        <p:sp>
          <p:nvSpPr>
            <p:cNvPr id="52" name="Down Arrow 51"/>
            <p:cNvSpPr/>
            <p:nvPr/>
          </p:nvSpPr>
          <p:spPr>
            <a:xfrm>
              <a:off x="0" y="356260"/>
              <a:ext cx="560705" cy="2199640"/>
            </a:xfrm>
            <a:prstGeom prst="downArrow">
              <a:avLst/>
            </a:prstGeom>
            <a:solidFill>
              <a:srgbClr val="7030A0"/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anose="020F0502020204030204"/>
                  <a:ea typeface="Calibri" panose="020F0502020204030204" pitchFamily="34" charset="0"/>
                  <a:cs typeface="Times New Roman" panose="02020603050405020304" pitchFamily="18" charset="0"/>
                </a:rPr>
                <a:t>I N I T I AL  I ZE</a:t>
              </a: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53" name="Down Arrow 52"/>
            <p:cNvSpPr/>
            <p:nvPr/>
          </p:nvSpPr>
          <p:spPr>
            <a:xfrm>
              <a:off x="653143" y="356260"/>
              <a:ext cx="560705" cy="2199640"/>
            </a:xfrm>
            <a:prstGeom prst="downArrow">
              <a:avLst/>
            </a:prstGeom>
            <a:solidFill>
              <a:srgbClr val="C00000"/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anose="020F0502020204030204"/>
                  <a:ea typeface="Calibri" panose="020F0502020204030204" pitchFamily="34" charset="0"/>
                  <a:cs typeface="Times New Roman" panose="02020603050405020304" pitchFamily="18" charset="0"/>
                </a:rPr>
                <a:t>VAL  I DATE</a:t>
              </a: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54" name="Down Arrow 53"/>
            <p:cNvSpPr/>
            <p:nvPr/>
          </p:nvSpPr>
          <p:spPr>
            <a:xfrm>
              <a:off x="1282535" y="344385"/>
              <a:ext cx="560705" cy="2199640"/>
            </a:xfrm>
            <a:prstGeom prst="downArrow">
              <a:avLst/>
            </a:prstGeom>
            <a:solidFill>
              <a:srgbClr val="70AD47"/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anose="020F0502020204030204"/>
                  <a:ea typeface="Calibri" panose="020F0502020204030204" pitchFamily="34" charset="0"/>
                  <a:cs typeface="Times New Roman" panose="02020603050405020304" pitchFamily="18" charset="0"/>
                </a:rPr>
                <a:t>SAVE</a:t>
              </a:r>
            </a:p>
          </p:txBody>
        </p:sp>
        <p:sp>
          <p:nvSpPr>
            <p:cNvPr id="55" name="Rounded Rectangle 54"/>
            <p:cNvSpPr/>
            <p:nvPr/>
          </p:nvSpPr>
          <p:spPr>
            <a:xfrm>
              <a:off x="118753" y="0"/>
              <a:ext cx="1587069" cy="301925"/>
            </a:xfrm>
            <a:prstGeom prst="roundRect">
              <a:avLst/>
            </a:prstGeom>
            <a:solidFill>
              <a:srgbClr val="E7E6E6"/>
            </a:solidFill>
            <a:ln w="12700" cap="flat" cmpd="sng" algn="ctr">
              <a:solidFill>
                <a:sysClr val="window" lastClr="FFFFFF">
                  <a:lumMod val="85000"/>
                </a:sysClr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Calibri" panose="020F0502020204030204" pitchFamily="34" charset="0"/>
                  <a:cs typeface="Times New Roman" panose="02020603050405020304" pitchFamily="18" charset="0"/>
                </a:rPr>
                <a:t>RESPONSIBILITIES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96413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values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069848" y="2093976"/>
            <a:ext cx="10058400" cy="4606862"/>
          </a:xfrm>
        </p:spPr>
        <p:txBody>
          <a:bodyPr>
            <a:normAutofit/>
          </a:bodyPr>
          <a:lstStyle/>
          <a:p>
            <a:r>
              <a:rPr lang="en-US" dirty="0"/>
              <a:t>Improve </a:t>
            </a:r>
            <a:r>
              <a:rPr lang="en-US" dirty="0" smtClean="0"/>
              <a:t>maintainability</a:t>
            </a:r>
          </a:p>
          <a:p>
            <a:endParaRPr lang="en-US" dirty="0" smtClean="0"/>
          </a:p>
          <a:p>
            <a:endParaRPr lang="en-US" dirty="0"/>
          </a:p>
          <a:p>
            <a:pPr marL="0" indent="0">
              <a:spcBef>
                <a:spcPct val="0"/>
              </a:spcBef>
              <a:buNone/>
            </a:pPr>
            <a:r>
              <a:rPr lang="en-US" sz="5400" cap="all" dirty="0">
                <a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Principles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Single </a:t>
            </a:r>
            <a:r>
              <a:rPr lang="en-US" dirty="0"/>
              <a:t>Responsibility </a:t>
            </a:r>
            <a:r>
              <a:rPr lang="en-US" dirty="0" smtClean="0"/>
              <a:t>Principle</a:t>
            </a:r>
          </a:p>
          <a:p>
            <a:r>
              <a:rPr lang="en-US" dirty="0"/>
              <a:t>Open for Extension Close for </a:t>
            </a:r>
            <a:r>
              <a:rPr lang="en-US" dirty="0" smtClean="0"/>
              <a:t>Modification</a:t>
            </a:r>
          </a:p>
          <a:p>
            <a:r>
              <a:rPr lang="en-US" dirty="0" smtClean="0"/>
              <a:t>Group </a:t>
            </a:r>
            <a:r>
              <a:rPr lang="en-US" dirty="0"/>
              <a:t>together things that change together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659430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6263" y="859723"/>
            <a:ext cx="4865401" cy="210826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7912" y="1853720"/>
            <a:ext cx="1735088" cy="110773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2046" y="1859729"/>
            <a:ext cx="6689926" cy="110773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70165" y="1860887"/>
            <a:ext cx="2173331" cy="212613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41381" y="2983908"/>
            <a:ext cx="4149900" cy="2027867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68587" y="4004632"/>
            <a:ext cx="2083894" cy="2027867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53228" y="858400"/>
            <a:ext cx="5196319" cy="5163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724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0168769" y="2451313"/>
            <a:ext cx="1387367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 smtClean="0">
                <a:solidFill>
                  <a:schemeClr val="accent2"/>
                </a:solidFill>
                <a:latin typeface="Bradley Hand ITC" panose="03070402050302030203" pitchFamily="66" charset="0"/>
              </a:rPr>
              <a:t>red</a:t>
            </a:r>
            <a:endParaRPr lang="en-US" sz="6000" b="1" dirty="0">
              <a:solidFill>
                <a:schemeClr val="accent2"/>
              </a:solidFill>
              <a:latin typeface="Bradley Hand ITC" panose="03070402050302030203" pitchFamily="66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665922" y="3947059"/>
            <a:ext cx="2984098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 smtClean="0">
                <a:solidFill>
                  <a:schemeClr val="tx1"/>
                </a:solidFill>
                <a:latin typeface="Bradley Hand ITC" panose="03070402050302030203" pitchFamily="66" charset="0"/>
              </a:rPr>
              <a:t>refactor</a:t>
            </a:r>
            <a:endParaRPr lang="en-US" sz="6000" b="1" dirty="0">
              <a:solidFill>
                <a:schemeClr val="tx1"/>
              </a:solidFill>
              <a:latin typeface="Bradley Hand ITC" panose="03070402050302030203" pitchFamily="66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586383" y="5252317"/>
            <a:ext cx="2427890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 smtClean="0">
                <a:solidFill>
                  <a:srgbClr val="00B050"/>
                </a:solidFill>
                <a:latin typeface="Bradley Hand ITC" panose="03070402050302030203" pitchFamily="66" charset="0"/>
              </a:rPr>
              <a:t>green</a:t>
            </a:r>
            <a:endParaRPr lang="en-US" sz="6000" b="1" dirty="0">
              <a:solidFill>
                <a:srgbClr val="00B050"/>
              </a:solidFill>
              <a:latin typeface="Bradley Hand ITC" panose="03070402050302030203" pitchFamily="66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26356" y="2971575"/>
            <a:ext cx="2984098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 smtClean="0">
                <a:solidFill>
                  <a:srgbClr val="ED8513"/>
                </a:solidFill>
                <a:latin typeface="Bradley Hand ITC" panose="03070402050302030203" pitchFamily="66" charset="0"/>
              </a:rPr>
              <a:t>commit</a:t>
            </a:r>
            <a:endParaRPr lang="en-US" sz="6000" b="1" dirty="0">
              <a:solidFill>
                <a:srgbClr val="ED8513"/>
              </a:solidFill>
              <a:latin typeface="Bradley Hand ITC" panose="03070402050302030203" pitchFamily="66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239551" y="1676957"/>
            <a:ext cx="2427890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 smtClean="0">
                <a:solidFill>
                  <a:srgbClr val="00B050"/>
                </a:solidFill>
                <a:latin typeface="Bradley Hand ITC" panose="03070402050302030203" pitchFamily="66" charset="0"/>
              </a:rPr>
              <a:t>green</a:t>
            </a:r>
            <a:endParaRPr lang="en-US" sz="6600" dirty="0">
              <a:solidFill>
                <a:srgbClr val="00B050"/>
              </a:solidFill>
              <a:latin typeface="Bradley Hand ITC" panose="03070402050302030203" pitchFamily="66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436075" y="420761"/>
            <a:ext cx="2427890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>
                <a:solidFill>
                  <a:srgbClr val="ED8513"/>
                </a:solidFill>
                <a:latin typeface="Bradley Hand ITC" panose="03070402050302030203" pitchFamily="66" charset="0"/>
              </a:rPr>
              <a:t>revert</a:t>
            </a:r>
          </a:p>
        </p:txBody>
      </p:sp>
      <p:cxnSp>
        <p:nvCxnSpPr>
          <p:cNvPr id="13" name="Curved Connector 12"/>
          <p:cNvCxnSpPr/>
          <p:nvPr/>
        </p:nvCxnSpPr>
        <p:spPr>
          <a:xfrm>
            <a:off x="6686254" y="2514375"/>
            <a:ext cx="845672" cy="1432684"/>
          </a:xfrm>
          <a:prstGeom prst="curvedConnector2">
            <a:avLst/>
          </a:prstGeom>
          <a:ln w="41275">
            <a:solidFill>
              <a:schemeClr val="tx1">
                <a:lumMod val="65000"/>
                <a:lumOff val="35000"/>
              </a:schemeClr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urved Connector 24"/>
          <p:cNvCxnSpPr>
            <a:stCxn id="6" idx="1"/>
          </p:cNvCxnSpPr>
          <p:nvPr/>
        </p:nvCxnSpPr>
        <p:spPr>
          <a:xfrm rot="10800000">
            <a:off x="1261239" y="4162085"/>
            <a:ext cx="1325144" cy="1547432"/>
          </a:xfrm>
          <a:prstGeom prst="curvedConnector2">
            <a:avLst/>
          </a:prstGeom>
          <a:ln w="41275">
            <a:solidFill>
              <a:schemeClr val="tx1">
                <a:lumMod val="65000"/>
                <a:lumOff val="35000"/>
              </a:schemeClr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urved Connector 28"/>
          <p:cNvCxnSpPr>
            <a:stCxn id="5" idx="2"/>
          </p:cNvCxnSpPr>
          <p:nvPr/>
        </p:nvCxnSpPr>
        <p:spPr>
          <a:xfrm rot="5400000">
            <a:off x="5795681" y="4347227"/>
            <a:ext cx="848058" cy="1876523"/>
          </a:xfrm>
          <a:prstGeom prst="curvedConnector2">
            <a:avLst/>
          </a:prstGeom>
          <a:ln w="41275">
            <a:solidFill>
              <a:schemeClr val="tx1">
                <a:lumMod val="65000"/>
                <a:lumOff val="35000"/>
              </a:schemeClr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urved Connector 31"/>
          <p:cNvCxnSpPr>
            <a:stCxn id="7" idx="0"/>
          </p:cNvCxnSpPr>
          <p:nvPr/>
        </p:nvCxnSpPr>
        <p:spPr>
          <a:xfrm rot="5400000" flipH="1" flipV="1">
            <a:off x="2710269" y="1442293"/>
            <a:ext cx="837418" cy="2221146"/>
          </a:xfrm>
          <a:prstGeom prst="curvedConnector2">
            <a:avLst/>
          </a:prstGeom>
          <a:ln w="41275">
            <a:solidFill>
              <a:schemeClr val="tx1">
                <a:lumMod val="65000"/>
                <a:lumOff val="35000"/>
              </a:schemeClr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urved Connector 33"/>
          <p:cNvCxnSpPr>
            <a:stCxn id="5" idx="3"/>
            <a:endCxn id="4" idx="2"/>
          </p:cNvCxnSpPr>
          <p:nvPr/>
        </p:nvCxnSpPr>
        <p:spPr>
          <a:xfrm flipV="1">
            <a:off x="8650020" y="3365713"/>
            <a:ext cx="2212433" cy="1038546"/>
          </a:xfrm>
          <a:prstGeom prst="curvedConnector2">
            <a:avLst/>
          </a:prstGeom>
          <a:ln w="41275">
            <a:solidFill>
              <a:schemeClr val="tx1">
                <a:lumMod val="65000"/>
                <a:lumOff val="35000"/>
              </a:schemeClr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urved Connector 38"/>
          <p:cNvCxnSpPr>
            <a:stCxn id="4" idx="0"/>
            <a:endCxn id="9" idx="3"/>
          </p:cNvCxnSpPr>
          <p:nvPr/>
        </p:nvCxnSpPr>
        <p:spPr>
          <a:xfrm rot="16200000" flipV="1">
            <a:off x="9576533" y="1165393"/>
            <a:ext cx="1573352" cy="998488"/>
          </a:xfrm>
          <a:prstGeom prst="curvedConnector2">
            <a:avLst/>
          </a:prstGeom>
          <a:ln w="41275">
            <a:solidFill>
              <a:schemeClr val="tx1">
                <a:lumMod val="65000"/>
                <a:lumOff val="35000"/>
              </a:schemeClr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urved Connector 40"/>
          <p:cNvCxnSpPr>
            <a:endCxn id="8" idx="0"/>
          </p:cNvCxnSpPr>
          <p:nvPr/>
        </p:nvCxnSpPr>
        <p:spPr>
          <a:xfrm rot="10800000" flipV="1">
            <a:off x="5453497" y="914387"/>
            <a:ext cx="2287383" cy="762569"/>
          </a:xfrm>
          <a:prstGeom prst="curvedConnector2">
            <a:avLst/>
          </a:prstGeom>
          <a:ln w="41275">
            <a:solidFill>
              <a:schemeClr val="tx1">
                <a:lumMod val="65000"/>
                <a:lumOff val="35000"/>
              </a:schemeClr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4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2739" y="1160154"/>
            <a:ext cx="569220" cy="613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31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9848" y="943084"/>
            <a:ext cx="10058400" cy="4606862"/>
          </a:xfrm>
        </p:spPr>
        <p:txBody>
          <a:bodyPr>
            <a:normAutofit/>
          </a:bodyPr>
          <a:lstStyle/>
          <a:p>
            <a:pPr marL="457200" indent="-457200">
              <a:buAutoNum type="alphaUcPeriod"/>
            </a:pPr>
            <a:r>
              <a:rPr lang="en-US" dirty="0" smtClean="0"/>
              <a:t>Extract </a:t>
            </a:r>
            <a:r>
              <a:rPr lang="en-US" b="1" dirty="0">
                <a:solidFill>
                  <a:schemeClr val="accent2"/>
                </a:solidFill>
              </a:rPr>
              <a:t>ALL</a:t>
            </a:r>
            <a:r>
              <a:rPr lang="en-US" dirty="0"/>
              <a:t> initialization rules into a new </a:t>
            </a:r>
            <a:r>
              <a:rPr lang="en-US" dirty="0" smtClean="0"/>
              <a:t>Class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refactoring steps are depicted below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/>
              <a:t>Use </a:t>
            </a:r>
            <a:r>
              <a:rPr lang="en-US" b="1" dirty="0">
                <a:solidFill>
                  <a:schemeClr val="accent2"/>
                </a:solidFill>
              </a:rPr>
              <a:t>Extract Class</a:t>
            </a:r>
            <a:r>
              <a:rPr lang="en-US" dirty="0"/>
              <a:t> and create a new class to express the split-off </a:t>
            </a:r>
            <a:r>
              <a:rPr lang="en-US" dirty="0" smtClean="0"/>
              <a:t>responsibilities</a:t>
            </a:r>
          </a:p>
          <a:p>
            <a:r>
              <a:rPr lang="en-US" dirty="0"/>
              <a:t>Use </a:t>
            </a:r>
            <a:r>
              <a:rPr lang="en-US" b="1" dirty="0">
                <a:solidFill>
                  <a:schemeClr val="accent2"/>
                </a:solidFill>
              </a:rPr>
              <a:t>Move Field</a:t>
            </a:r>
            <a:r>
              <a:rPr lang="en-US" dirty="0"/>
              <a:t> on each relevant </a:t>
            </a:r>
            <a:r>
              <a:rPr lang="en-US" dirty="0" smtClean="0"/>
              <a:t>field</a:t>
            </a:r>
          </a:p>
          <a:p>
            <a:r>
              <a:rPr lang="en-US" dirty="0"/>
              <a:t>Use </a:t>
            </a:r>
            <a:r>
              <a:rPr lang="en-US" b="1" dirty="0">
                <a:solidFill>
                  <a:schemeClr val="accent2"/>
                </a:solidFill>
              </a:rPr>
              <a:t>Move Method</a:t>
            </a:r>
            <a:r>
              <a:rPr lang="en-US" dirty="0"/>
              <a:t> to move method over from old class to new </a:t>
            </a:r>
            <a:r>
              <a:rPr lang="en-US" dirty="0" smtClean="0"/>
              <a:t>one</a:t>
            </a:r>
          </a:p>
          <a:p>
            <a:r>
              <a:rPr lang="en-US" dirty="0"/>
              <a:t>Use </a:t>
            </a:r>
            <a:r>
              <a:rPr lang="en-US" b="1" dirty="0">
                <a:solidFill>
                  <a:schemeClr val="accent2"/>
                </a:solidFill>
              </a:rPr>
              <a:t>Replace constructor with Factory Method</a:t>
            </a:r>
            <a:r>
              <a:rPr lang="en-US" dirty="0"/>
              <a:t> and create a new dedicated class responsible to provide the right subclass of </a:t>
            </a:r>
            <a:r>
              <a:rPr lang="en-US" i="1" dirty="0" err="1">
                <a:solidFill>
                  <a:schemeClr val="accent2"/>
                </a:solidFill>
              </a:rPr>
              <a:t>InitializePolicyFormService</a:t>
            </a:r>
            <a:r>
              <a:rPr lang="en-US" dirty="0"/>
              <a:t> based on </a:t>
            </a:r>
            <a:r>
              <a:rPr lang="en-US" i="1" dirty="0">
                <a:solidFill>
                  <a:schemeClr val="accent2"/>
                </a:solidFill>
              </a:rPr>
              <a:t>Policy Type</a:t>
            </a:r>
            <a:r>
              <a:rPr lang="en-US" dirty="0"/>
              <a:t>. In this way we separate the instantiation responsibility from initialization responsibility.</a:t>
            </a:r>
            <a:endParaRPr lang="en-US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6115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9848" y="943083"/>
            <a:ext cx="10058400" cy="5631137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lphaUcPeriod" startAt="2"/>
            </a:pPr>
            <a:r>
              <a:rPr lang="en-US" dirty="0"/>
              <a:t>Extract </a:t>
            </a:r>
            <a:r>
              <a:rPr lang="en-US" b="1" dirty="0">
                <a:solidFill>
                  <a:schemeClr val="accent2"/>
                </a:solidFill>
              </a:rPr>
              <a:t>NDL</a:t>
            </a:r>
            <a:r>
              <a:rPr lang="en-US" dirty="0"/>
              <a:t> specific initialization rules into a new Subclass that extends the Class created </a:t>
            </a:r>
            <a:r>
              <a:rPr lang="en-US" dirty="0" smtClean="0"/>
              <a:t>above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refactoring steps are depicted below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/>
              <a:t>Use </a:t>
            </a:r>
            <a:r>
              <a:rPr lang="en-US" b="1" dirty="0">
                <a:solidFill>
                  <a:schemeClr val="accent2"/>
                </a:solidFill>
              </a:rPr>
              <a:t>Extract Subclass</a:t>
            </a:r>
            <a:r>
              <a:rPr lang="en-US" dirty="0"/>
              <a:t> and define a new subclass that hosts the specific </a:t>
            </a:r>
            <a:r>
              <a:rPr lang="en-US" b="1" dirty="0">
                <a:solidFill>
                  <a:schemeClr val="accent2"/>
                </a:solidFill>
              </a:rPr>
              <a:t>NDL </a:t>
            </a:r>
            <a:r>
              <a:rPr lang="en-US" dirty="0"/>
              <a:t>initialization </a:t>
            </a:r>
            <a:r>
              <a:rPr lang="en-US" dirty="0" smtClean="0"/>
              <a:t>rules</a:t>
            </a:r>
          </a:p>
          <a:p>
            <a:r>
              <a:rPr lang="en-US" dirty="0"/>
              <a:t>Use </a:t>
            </a:r>
            <a:r>
              <a:rPr lang="en-US" b="1" dirty="0">
                <a:solidFill>
                  <a:schemeClr val="accent2"/>
                </a:solidFill>
              </a:rPr>
              <a:t>Push Down Method </a:t>
            </a:r>
            <a:r>
              <a:rPr lang="en-US" dirty="0"/>
              <a:t>on methods specific to </a:t>
            </a:r>
            <a:r>
              <a:rPr lang="en-US" b="1" dirty="0">
                <a:solidFill>
                  <a:schemeClr val="accent2"/>
                </a:solidFill>
              </a:rPr>
              <a:t>NDL</a:t>
            </a:r>
            <a:r>
              <a:rPr lang="en-US" dirty="0" smtClean="0"/>
              <a:t>.</a:t>
            </a:r>
          </a:p>
          <a:p>
            <a:r>
              <a:rPr lang="en-US" dirty="0"/>
              <a:t>Copy methods that contains conditional logic specific to </a:t>
            </a:r>
            <a:r>
              <a:rPr lang="en-US" b="1" dirty="0">
                <a:solidFill>
                  <a:schemeClr val="accent2"/>
                </a:solidFill>
              </a:rPr>
              <a:t>NDL</a:t>
            </a:r>
            <a:r>
              <a:rPr lang="en-US" dirty="0"/>
              <a:t> and simplify the method preserving only the conditional leg relevant for </a:t>
            </a:r>
            <a:r>
              <a:rPr lang="en-US" b="1" dirty="0">
                <a:solidFill>
                  <a:schemeClr val="accent2"/>
                </a:solidFill>
              </a:rPr>
              <a:t>NDL</a:t>
            </a:r>
            <a:r>
              <a:rPr lang="en-US" dirty="0"/>
              <a:t> context. Make the original method </a:t>
            </a:r>
            <a:r>
              <a:rPr lang="en-US" dirty="0" smtClean="0"/>
              <a:t>protected</a:t>
            </a:r>
          </a:p>
          <a:p>
            <a:r>
              <a:rPr lang="en-US" dirty="0"/>
              <a:t>Update the </a:t>
            </a:r>
            <a:r>
              <a:rPr lang="en-US" b="1" dirty="0">
                <a:solidFill>
                  <a:schemeClr val="accent2"/>
                </a:solidFill>
              </a:rPr>
              <a:t>Factory Class </a:t>
            </a:r>
            <a:r>
              <a:rPr lang="en-US" dirty="0"/>
              <a:t>to return this subclass if </a:t>
            </a:r>
            <a:r>
              <a:rPr lang="en-US" b="1" dirty="0">
                <a:solidFill>
                  <a:schemeClr val="accent2"/>
                </a:solidFill>
              </a:rPr>
              <a:t>Policy Type </a:t>
            </a:r>
            <a:r>
              <a:rPr lang="en-US" dirty="0"/>
              <a:t>belongs to </a:t>
            </a:r>
            <a:r>
              <a:rPr lang="en-US" b="1" dirty="0">
                <a:solidFill>
                  <a:schemeClr val="accent2"/>
                </a:solidFill>
              </a:rPr>
              <a:t>NDL</a:t>
            </a:r>
          </a:p>
        </p:txBody>
      </p:sp>
    </p:spTree>
    <p:extLst>
      <p:ext uri="{BB962C8B-B14F-4D97-AF65-F5344CB8AC3E}">
        <p14:creationId xmlns:p14="http://schemas.microsoft.com/office/powerpoint/2010/main" val="902037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9048" y="1183937"/>
            <a:ext cx="7620000" cy="47625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2805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9848" y="943083"/>
            <a:ext cx="10058400" cy="5631137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lphaUcPeriod" startAt="3"/>
            </a:pPr>
            <a:r>
              <a:rPr lang="en-US" dirty="0"/>
              <a:t>Refactor the Factory </a:t>
            </a:r>
            <a:r>
              <a:rPr lang="en-US" dirty="0" smtClean="0"/>
              <a:t>Method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Use </a:t>
            </a:r>
            <a:r>
              <a:rPr lang="en-US" b="1" dirty="0" smtClean="0">
                <a:solidFill>
                  <a:schemeClr val="accent2"/>
                </a:solidFill>
              </a:rPr>
              <a:t>Replace </a:t>
            </a:r>
            <a:r>
              <a:rPr lang="en-US" b="1" dirty="0">
                <a:solidFill>
                  <a:schemeClr val="accent2"/>
                </a:solidFill>
              </a:rPr>
              <a:t>conditional dispatcher with </a:t>
            </a:r>
            <a:r>
              <a:rPr lang="en-US" b="1" dirty="0" smtClean="0">
                <a:solidFill>
                  <a:schemeClr val="accent2"/>
                </a:solidFill>
              </a:rPr>
              <a:t>Command</a:t>
            </a:r>
            <a:endParaRPr lang="en-US" dirty="0"/>
          </a:p>
          <a:p>
            <a:endParaRPr lang="en-US" dirty="0" smtClean="0"/>
          </a:p>
          <a:p>
            <a:pPr marL="457200" indent="-457200">
              <a:buFont typeface="+mj-lt"/>
              <a:buAutoNum type="alphaUcPeriod" startAt="4"/>
            </a:pPr>
            <a:r>
              <a:rPr lang="en-US" dirty="0"/>
              <a:t>Repeat steps </a:t>
            </a:r>
            <a:r>
              <a:rPr lang="en-US" dirty="0" smtClean="0">
                <a:solidFill>
                  <a:schemeClr val="accent2"/>
                </a:solidFill>
              </a:rPr>
              <a:t>(B) </a:t>
            </a:r>
            <a:r>
              <a:rPr lang="en-US" dirty="0"/>
              <a:t>and </a:t>
            </a:r>
            <a:r>
              <a:rPr lang="en-US" dirty="0" smtClean="0">
                <a:solidFill>
                  <a:schemeClr val="accent2"/>
                </a:solidFill>
              </a:rPr>
              <a:t>(C) </a:t>
            </a:r>
            <a:r>
              <a:rPr lang="en-US" dirty="0"/>
              <a:t>for each </a:t>
            </a:r>
            <a:r>
              <a:rPr lang="en-US" dirty="0">
                <a:solidFill>
                  <a:schemeClr val="accent2"/>
                </a:solidFill>
              </a:rPr>
              <a:t>Country </a:t>
            </a:r>
            <a:r>
              <a:rPr lang="en-US" dirty="0" smtClean="0"/>
              <a:t>/</a:t>
            </a:r>
            <a:r>
              <a:rPr lang="en-US" dirty="0" smtClean="0">
                <a:solidFill>
                  <a:schemeClr val="accent2"/>
                </a:solidFill>
              </a:rPr>
              <a:t> Year </a:t>
            </a:r>
            <a:r>
              <a:rPr lang="en-US" dirty="0" smtClean="0"/>
              <a:t>/</a:t>
            </a:r>
            <a:r>
              <a:rPr lang="en-US" dirty="0" smtClean="0">
                <a:solidFill>
                  <a:schemeClr val="accent2"/>
                </a:solidFill>
              </a:rPr>
              <a:t> </a:t>
            </a:r>
            <a:r>
              <a:rPr lang="en-US" dirty="0">
                <a:solidFill>
                  <a:schemeClr val="accent2"/>
                </a:solidFill>
              </a:rPr>
              <a:t>Policy Type</a:t>
            </a:r>
            <a:r>
              <a:rPr lang="en-US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18173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Should You Refactor?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9848" y="2093976"/>
            <a:ext cx="10058400" cy="4050792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chemeClr val="accent2"/>
                </a:solidFill>
              </a:rPr>
              <a:t>Refactoring Improves the Design of </a:t>
            </a:r>
            <a:r>
              <a:rPr lang="en-US" b="1" dirty="0" smtClean="0">
                <a:solidFill>
                  <a:schemeClr val="accent2"/>
                </a:solidFill>
              </a:rPr>
              <a:t>Software</a:t>
            </a:r>
            <a:endParaRPr lang="en-US" dirty="0"/>
          </a:p>
          <a:p>
            <a:r>
              <a:rPr lang="en-US" dirty="0"/>
              <a:t>Without refactoring, the design of the program will decay (people change code to realize short-term goals without a full comprehension of the </a:t>
            </a:r>
            <a:r>
              <a:rPr lang="en-US" dirty="0" smtClean="0"/>
              <a:t>design)</a:t>
            </a:r>
            <a:endParaRPr lang="en-US" dirty="0"/>
          </a:p>
          <a:p>
            <a:r>
              <a:rPr lang="en-US" dirty="0"/>
              <a:t>Loss of the structure of code has a cumulative effect </a:t>
            </a:r>
            <a:r>
              <a:rPr lang="en-US" dirty="0" smtClean="0"/>
              <a:t>(the </a:t>
            </a:r>
            <a:r>
              <a:rPr lang="en-US" dirty="0"/>
              <a:t>harder it is to see the design in the code, the harder it is to preserve </a:t>
            </a:r>
            <a:r>
              <a:rPr lang="en-US" dirty="0" smtClean="0"/>
              <a:t>it)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7535" y="4050657"/>
            <a:ext cx="3883025" cy="2608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246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3928" y="970017"/>
            <a:ext cx="8270240" cy="5168900"/>
          </a:xfrm>
        </p:spPr>
      </p:pic>
    </p:spTree>
    <p:extLst>
      <p:ext uri="{BB962C8B-B14F-4D97-AF65-F5344CB8AC3E}">
        <p14:creationId xmlns:p14="http://schemas.microsoft.com/office/powerpoint/2010/main" val="2037949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80206" y="5135475"/>
            <a:ext cx="10058400" cy="1609344"/>
          </a:xfrm>
        </p:spPr>
        <p:txBody>
          <a:bodyPr/>
          <a:lstStyle/>
          <a:p>
            <a:pPr algn="ctr"/>
            <a:r>
              <a:rPr lang="en-US" dirty="0" smtClean="0"/>
              <a:t>Thank you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362" y="368827"/>
            <a:ext cx="9145276" cy="4953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507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0200" y="797163"/>
            <a:ext cx="11400816" cy="56311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Books</a:t>
            </a:r>
          </a:p>
          <a:p>
            <a:r>
              <a:rPr lang="en-US" dirty="0" smtClean="0">
                <a:hlinkClick r:id="rId2"/>
              </a:rPr>
              <a:t>http://www.amazon.com/Refactoring-Improving-Design-Existing-Code/dp/0201485672</a:t>
            </a:r>
            <a:endParaRPr lang="en-US" dirty="0" smtClean="0"/>
          </a:p>
          <a:p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www.amazon.com/Refactoring-Patterns-Joshua-Kerievsky/dp/0321213351</a:t>
            </a:r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r>
              <a:rPr lang="en-US" dirty="0" smtClean="0"/>
              <a:t>Articles</a:t>
            </a:r>
            <a:endParaRPr lang="en-US" dirty="0"/>
          </a:p>
          <a:p>
            <a:r>
              <a:rPr lang="en-US" dirty="0" smtClean="0">
                <a:hlinkClick r:id="rId4"/>
              </a:rPr>
              <a:t>http://java.dzone.com/articles/testing-legacy-code-golden</a:t>
            </a:r>
            <a:endParaRPr lang="en-US" dirty="0"/>
          </a:p>
          <a:p>
            <a:r>
              <a:rPr lang="en-US" dirty="0" smtClean="0">
                <a:hlinkClick r:id="rId5"/>
              </a:rPr>
              <a:t>http://blog.adrianbolboaca.ro/2014/05/legacy-coderetreat-golden-master/</a:t>
            </a:r>
            <a:endParaRPr lang="en-US" dirty="0" smtClean="0"/>
          </a:p>
          <a:p>
            <a:r>
              <a:rPr lang="en-US" dirty="0" smtClean="0">
                <a:hlinkClick r:id="rId6"/>
              </a:rPr>
              <a:t>http://martinsson-johan.blogspot.fr/2014/01/golden-master-and-legacy-few-insights.html</a:t>
            </a:r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r>
              <a:rPr lang="en-US" dirty="0" smtClean="0"/>
              <a:t>Tools</a:t>
            </a:r>
            <a:endParaRPr lang="en-US" dirty="0"/>
          </a:p>
          <a:p>
            <a:r>
              <a:rPr lang="en-US" dirty="0" smtClean="0">
                <a:hlinkClick r:id="rId7"/>
              </a:rPr>
              <a:t>http://approvaltests.sourceforge.net/</a:t>
            </a:r>
            <a:endParaRPr lang="en-US" dirty="0"/>
          </a:p>
          <a:p>
            <a:r>
              <a:rPr lang="en-US" dirty="0" smtClean="0">
                <a:hlinkClick r:id="rId8"/>
              </a:rPr>
              <a:t>http://xstream.codehaus.org/</a:t>
            </a:r>
            <a:endParaRPr lang="en-US" dirty="0" smtClean="0"/>
          </a:p>
          <a:p>
            <a:r>
              <a:rPr lang="en-US" dirty="0" smtClean="0">
                <a:hlinkClick r:id="rId9"/>
              </a:rPr>
              <a:t>https://www.intooitus.com/products/incode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9556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7112" y="1505104"/>
            <a:ext cx="6283872" cy="4189248"/>
          </a:xfrm>
          <a:prstGeom prst="rect">
            <a:avLst/>
          </a:prstGeom>
        </p:spPr>
      </p:pic>
      <p:sp>
        <p:nvSpPr>
          <p:cNvPr id="4" name="Title 2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1633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6273" y="869815"/>
            <a:ext cx="6945549" cy="493134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47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7428" y="295666"/>
            <a:ext cx="9057143" cy="62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045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MEETINGS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9127" y="2093976"/>
            <a:ext cx="8619842" cy="3762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985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3456" y="0"/>
            <a:ext cx="8765087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422740" y="2206952"/>
            <a:ext cx="7351875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Uses many attributes from external classes</a:t>
            </a:r>
            <a:endParaRPr lang="en-US" sz="2400" b="1" dirty="0">
              <a:solidFill>
                <a:schemeClr val="accent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412916" y="3706899"/>
            <a:ext cx="7351875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Is excessively large and complex</a:t>
            </a:r>
            <a:endParaRPr lang="en-US" sz="2400" b="1" dirty="0">
              <a:solidFill>
                <a:schemeClr val="accent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20932" y="4906053"/>
            <a:ext cx="7351875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Is very non-cohesive</a:t>
            </a:r>
            <a:endParaRPr lang="en-US" sz="2400" b="1" dirty="0">
              <a:solidFill>
                <a:schemeClr val="accent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526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TC103090434[[fn=Wood Type]]</Template>
  <TotalTime>11368</TotalTime>
  <Words>1253</Words>
  <Application>Microsoft Office PowerPoint</Application>
  <PresentationFormat>Widescreen</PresentationFormat>
  <Paragraphs>311</Paragraphs>
  <Slides>44</Slides>
  <Notes>5</Notes>
  <HiddenSlides>4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3" baseType="lpstr">
      <vt:lpstr>Arial</vt:lpstr>
      <vt:lpstr>Bradley Hand ITC</vt:lpstr>
      <vt:lpstr>Calibri</vt:lpstr>
      <vt:lpstr>Consolas</vt:lpstr>
      <vt:lpstr>Rockwell</vt:lpstr>
      <vt:lpstr>Rockwell Condensed</vt:lpstr>
      <vt:lpstr>Times New Roman</vt:lpstr>
      <vt:lpstr>Wingdings</vt:lpstr>
      <vt:lpstr>Wood Type</vt:lpstr>
      <vt:lpstr>REFACTORING legacy code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MEETINGS</vt:lpstr>
      <vt:lpstr>PowerPoint Presentation</vt:lpstr>
      <vt:lpstr>Feature Envy</vt:lpstr>
      <vt:lpstr>Feature Envy</vt:lpstr>
      <vt:lpstr>Feature Envy</vt:lpstr>
      <vt:lpstr>Complexity</vt:lpstr>
      <vt:lpstr>non-cohesive</vt:lpstr>
      <vt:lpstr>responsibilities</vt:lpstr>
      <vt:lpstr>responsibilities</vt:lpstr>
      <vt:lpstr>Cyclomatic complexity / commits</vt:lpstr>
      <vt:lpstr>maintainability cost</vt:lpstr>
      <vt:lpstr>What is Refactoring?</vt:lpstr>
      <vt:lpstr>How You Refactor?</vt:lpstr>
      <vt:lpstr>Rule number one</vt:lpstr>
      <vt:lpstr>Golden Master technique</vt:lpstr>
      <vt:lpstr>Input data</vt:lpstr>
      <vt:lpstr>PowerPoint Presentation</vt:lpstr>
      <vt:lpstr>PowerPoint Presentation</vt:lpstr>
      <vt:lpstr>Identify the right Output</vt:lpstr>
      <vt:lpstr>PERSIST THE Output</vt:lpstr>
      <vt:lpstr>Final results</vt:lpstr>
      <vt:lpstr>BUG</vt:lpstr>
      <vt:lpstr>Dead code</vt:lpstr>
      <vt:lpstr>Defensive Programming</vt:lpstr>
      <vt:lpstr>Let’s refacTor</vt:lpstr>
      <vt:lpstr>Code fragility</vt:lpstr>
      <vt:lpstr>Proposed refactoring approach</vt:lpstr>
      <vt:lpstr>values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Why Should You Refactor?</vt:lpstr>
      <vt:lpstr>PowerPoint Presentation</vt:lpstr>
      <vt:lpstr>Thank you</vt:lpstr>
      <vt:lpstr>PowerPoint Presentation</vt:lpstr>
    </vt:vector>
  </TitlesOfParts>
  <Company>Endava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Code Quality</dc:title>
  <dc:creator>Cezar Coca</dc:creator>
  <cp:lastModifiedBy>Cezar Coca</cp:lastModifiedBy>
  <cp:revision>536</cp:revision>
  <dcterms:created xsi:type="dcterms:W3CDTF">2014-07-03T14:17:41Z</dcterms:created>
  <dcterms:modified xsi:type="dcterms:W3CDTF">2015-04-23T21:27:33Z</dcterms:modified>
</cp:coreProperties>
</file>